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 id="2147483823" r:id="rId5"/>
  </p:sldMasterIdLst>
  <p:notesMasterIdLst>
    <p:notesMasterId r:id="rId18"/>
  </p:notesMasterIdLst>
  <p:handoutMasterIdLst>
    <p:handoutMasterId r:id="rId19"/>
  </p:handoutMasterIdLst>
  <p:sldIdLst>
    <p:sldId id="461" r:id="rId6"/>
    <p:sldId id="991" r:id="rId7"/>
    <p:sldId id="1062" r:id="rId8"/>
    <p:sldId id="1063" r:id="rId9"/>
    <p:sldId id="1064" r:id="rId10"/>
    <p:sldId id="1065" r:id="rId11"/>
    <p:sldId id="1066" r:id="rId12"/>
    <p:sldId id="1070" r:id="rId13"/>
    <p:sldId id="1068" r:id="rId14"/>
    <p:sldId id="1071" r:id="rId15"/>
    <p:sldId id="298" r:id="rId16"/>
    <p:sldId id="102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3F04B9F-5B52-F640-9D5B-813113C199AE}">
          <p14:sldIdLst>
            <p14:sldId id="461"/>
            <p14:sldId id="991"/>
            <p14:sldId id="1062"/>
            <p14:sldId id="1063"/>
            <p14:sldId id="1064"/>
            <p14:sldId id="1065"/>
            <p14:sldId id="1066"/>
            <p14:sldId id="1070"/>
            <p14:sldId id="1068"/>
            <p14:sldId id="1071"/>
          </p14:sldIdLst>
        </p14:section>
        <p14:section name="Outtro" id="{97C57162-2D8A-4249-9E50-13CB0BCB3E49}">
          <p14:sldIdLst>
            <p14:sldId id="298"/>
            <p14:sldId id="102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annine Armbruster" initials="JA" lastIdx="1" clrIdx="0">
    <p:extLst>
      <p:ext uri="{19B8F6BF-5375-455C-9EA6-DF929625EA0E}">
        <p15:presenceInfo xmlns:p15="http://schemas.microsoft.com/office/powerpoint/2012/main" userId="S::jeannine@puffingston.com::9c86aa6d-d2f7-4f5e-9bfb-7876de6b8b3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4343"/>
    <a:srgbClr val="000000"/>
    <a:srgbClr val="EEEEEE"/>
    <a:srgbClr val="888888"/>
    <a:srgbClr val="464646"/>
    <a:srgbClr val="7D54A3"/>
    <a:srgbClr val="BBF9F7"/>
    <a:srgbClr val="077689"/>
    <a:srgbClr val="A51B0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60" autoAdjust="0"/>
    <p:restoredTop sz="79040"/>
  </p:normalViewPr>
  <p:slideViewPr>
    <p:cSldViewPr snapToGrid="0">
      <p:cViewPr varScale="1">
        <p:scale>
          <a:sx n="52" d="100"/>
          <a:sy n="52" d="100"/>
        </p:scale>
        <p:origin x="1102" y="20"/>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line, Kevin" userId="20f3e273-8244-484f-9761-a3d6e3ab1831" providerId="ADAL" clId="{3D7D14DD-0E7B-43EF-9F65-A5CD1CA524AC}"/>
    <pc:docChg chg="delSld modSection">
      <pc:chgData name="Kline, Kevin" userId="20f3e273-8244-484f-9761-a3d6e3ab1831" providerId="ADAL" clId="{3D7D14DD-0E7B-43EF-9F65-A5CD1CA524AC}" dt="2022-03-29T18:57:21.209" v="1" actId="2696"/>
      <pc:docMkLst>
        <pc:docMk/>
      </pc:docMkLst>
      <pc:sldChg chg="del">
        <pc:chgData name="Kline, Kevin" userId="20f3e273-8244-484f-9761-a3d6e3ab1831" providerId="ADAL" clId="{3D7D14DD-0E7B-43EF-9F65-A5CD1CA524AC}" dt="2022-03-29T18:56:32.534" v="0" actId="2696"/>
        <pc:sldMkLst>
          <pc:docMk/>
          <pc:sldMk cId="771817950" sldId="1054"/>
        </pc:sldMkLst>
      </pc:sldChg>
      <pc:sldChg chg="del">
        <pc:chgData name="Kline, Kevin" userId="20f3e273-8244-484f-9761-a3d6e3ab1831" providerId="ADAL" clId="{3D7D14DD-0E7B-43EF-9F65-A5CD1CA524AC}" dt="2022-03-29T18:57:21.209" v="1" actId="2696"/>
        <pc:sldMkLst>
          <pc:docMk/>
          <pc:sldMk cId="3068156786" sldId="1069"/>
        </pc:sldMkLst>
      </pc:sldChg>
    </pc:docChg>
  </pc:docChgLst>
  <pc:docChgLst>
    <pc:chgData name="Kevin Kline" userId="c638c038-1da1-4729-8634-30b609652bf9" providerId="ADAL" clId="{1BC2E597-EB42-469E-9726-D79133FFB3F3}"/>
    <pc:docChg chg="undo custSel addSld delSld modSld sldOrd addSection delSection modSection">
      <pc:chgData name="Kevin Kline" userId="c638c038-1da1-4729-8634-30b609652bf9" providerId="ADAL" clId="{1BC2E597-EB42-469E-9726-D79133FFB3F3}" dt="2021-02-16T14:38:48.778" v="3402" actId="2711"/>
      <pc:docMkLst>
        <pc:docMk/>
      </pc:docMkLst>
      <pc:sldChg chg="modSp add mod">
        <pc:chgData name="Kevin Kline" userId="c638c038-1da1-4729-8634-30b609652bf9" providerId="ADAL" clId="{1BC2E597-EB42-469E-9726-D79133FFB3F3}" dt="2021-02-16T14:37:16.515" v="3339" actId="20577"/>
        <pc:sldMkLst>
          <pc:docMk/>
          <pc:sldMk cId="3876076529" sldId="298"/>
        </pc:sldMkLst>
        <pc:spChg chg="mod">
          <ac:chgData name="Kevin Kline" userId="c638c038-1da1-4729-8634-30b609652bf9" providerId="ADAL" clId="{1BC2E597-EB42-469E-9726-D79133FFB3F3}" dt="2021-02-16T14:37:16.515" v="3339" actId="20577"/>
          <ac:spMkLst>
            <pc:docMk/>
            <pc:sldMk cId="3876076529" sldId="298"/>
            <ac:spMk id="4" creationId="{00000000-0000-0000-0000-000000000000}"/>
          </ac:spMkLst>
        </pc:spChg>
        <pc:graphicFrameChg chg="mod modGraphic">
          <ac:chgData name="Kevin Kline" userId="c638c038-1da1-4729-8634-30b609652bf9" providerId="ADAL" clId="{1BC2E597-EB42-469E-9726-D79133FFB3F3}" dt="2021-02-16T14:34:17.964" v="3065" actId="20577"/>
          <ac:graphicFrameMkLst>
            <pc:docMk/>
            <pc:sldMk cId="3876076529" sldId="298"/>
            <ac:graphicFrameMk id="2" creationId="{7BFE14C3-5A79-42AF-86CF-82A2D0B2E0CE}"/>
          </ac:graphicFrameMkLst>
        </pc:graphicFrameChg>
      </pc:sldChg>
      <pc:sldChg chg="add del">
        <pc:chgData name="Kevin Kline" userId="c638c038-1da1-4729-8634-30b609652bf9" providerId="ADAL" clId="{1BC2E597-EB42-469E-9726-D79133FFB3F3}" dt="2021-02-15T21:53:58.848" v="227" actId="47"/>
        <pc:sldMkLst>
          <pc:docMk/>
          <pc:sldMk cId="3421512904" sldId="317"/>
        </pc:sldMkLst>
      </pc:sldChg>
      <pc:sldChg chg="delSp modSp del mod">
        <pc:chgData name="Kevin Kline" userId="c638c038-1da1-4729-8634-30b609652bf9" providerId="ADAL" clId="{1BC2E597-EB42-469E-9726-D79133FFB3F3}" dt="2021-02-16T14:26:33.721" v="2817" actId="47"/>
        <pc:sldMkLst>
          <pc:docMk/>
          <pc:sldMk cId="3357411114" sldId="651"/>
        </pc:sldMkLst>
        <pc:spChg chg="mod">
          <ac:chgData name="Kevin Kline" userId="c638c038-1da1-4729-8634-30b609652bf9" providerId="ADAL" clId="{1BC2E597-EB42-469E-9726-D79133FFB3F3}" dt="2021-02-16T14:25:53.871" v="2806" actId="20577"/>
          <ac:spMkLst>
            <pc:docMk/>
            <pc:sldMk cId="3357411114" sldId="651"/>
            <ac:spMk id="2" creationId="{00000000-0000-0000-0000-000000000000}"/>
          </ac:spMkLst>
        </pc:spChg>
        <pc:spChg chg="mod">
          <ac:chgData name="Kevin Kline" userId="c638c038-1da1-4729-8634-30b609652bf9" providerId="ADAL" clId="{1BC2E597-EB42-469E-9726-D79133FFB3F3}" dt="2021-02-16T14:25:29.846" v="2793" actId="6549"/>
          <ac:spMkLst>
            <pc:docMk/>
            <pc:sldMk cId="3357411114" sldId="651"/>
            <ac:spMk id="3" creationId="{B30F7C1C-EF24-494A-A6DB-60F86030C800}"/>
          </ac:spMkLst>
        </pc:spChg>
        <pc:spChg chg="del">
          <ac:chgData name="Kevin Kline" userId="c638c038-1da1-4729-8634-30b609652bf9" providerId="ADAL" clId="{1BC2E597-EB42-469E-9726-D79133FFB3F3}" dt="2021-02-16T14:25:44.150" v="2794" actId="478"/>
          <ac:spMkLst>
            <pc:docMk/>
            <pc:sldMk cId="3357411114" sldId="651"/>
            <ac:spMk id="9" creationId="{554D7845-C757-4801-9D50-5ACF396BDF8D}"/>
          </ac:spMkLst>
        </pc:spChg>
        <pc:picChg chg="del">
          <ac:chgData name="Kevin Kline" userId="c638c038-1da1-4729-8634-30b609652bf9" providerId="ADAL" clId="{1BC2E597-EB42-469E-9726-D79133FFB3F3}" dt="2021-02-16T14:25:44.150" v="2794" actId="478"/>
          <ac:picMkLst>
            <pc:docMk/>
            <pc:sldMk cId="3357411114" sldId="651"/>
            <ac:picMk id="6" creationId="{C813F4C8-729F-4EDF-BFAE-7C9006F0739A}"/>
          </ac:picMkLst>
        </pc:picChg>
      </pc:sldChg>
      <pc:sldChg chg="modSp mod">
        <pc:chgData name="Kevin Kline" userId="c638c038-1da1-4729-8634-30b609652bf9" providerId="ADAL" clId="{1BC2E597-EB42-469E-9726-D79133FFB3F3}" dt="2021-02-15T21:36:01.403" v="48" actId="27636"/>
        <pc:sldMkLst>
          <pc:docMk/>
          <pc:sldMk cId="2097726026" sldId="991"/>
        </pc:sldMkLst>
        <pc:spChg chg="mod">
          <ac:chgData name="Kevin Kline" userId="c638c038-1da1-4729-8634-30b609652bf9" providerId="ADAL" clId="{1BC2E597-EB42-469E-9726-D79133FFB3F3}" dt="2021-02-15T21:36:01.403" v="48" actId="27636"/>
          <ac:spMkLst>
            <pc:docMk/>
            <pc:sldMk cId="2097726026" sldId="991"/>
            <ac:spMk id="2" creationId="{065D4AD3-6E06-C440-8AC1-DB4CF3291831}"/>
          </ac:spMkLst>
        </pc:spChg>
      </pc:sldChg>
      <pc:sldChg chg="modAnim">
        <pc:chgData name="Kevin Kline" userId="c638c038-1da1-4729-8634-30b609652bf9" providerId="ADAL" clId="{1BC2E597-EB42-469E-9726-D79133FFB3F3}" dt="2021-02-15T21:36:10.330" v="49"/>
        <pc:sldMkLst>
          <pc:docMk/>
          <pc:sldMk cId="4079325792" sldId="1062"/>
        </pc:sldMkLst>
      </pc:sldChg>
      <pc:sldChg chg="modSp mod">
        <pc:chgData name="Kevin Kline" userId="c638c038-1da1-4729-8634-30b609652bf9" providerId="ADAL" clId="{1BC2E597-EB42-469E-9726-D79133FFB3F3}" dt="2021-02-16T13:56:05.436" v="2791" actId="6549"/>
        <pc:sldMkLst>
          <pc:docMk/>
          <pc:sldMk cId="4248876297" sldId="1063"/>
        </pc:sldMkLst>
        <pc:spChg chg="mod">
          <ac:chgData name="Kevin Kline" userId="c638c038-1da1-4729-8634-30b609652bf9" providerId="ADAL" clId="{1BC2E597-EB42-469E-9726-D79133FFB3F3}" dt="2021-02-16T13:56:05.436" v="2791" actId="6549"/>
          <ac:spMkLst>
            <pc:docMk/>
            <pc:sldMk cId="4248876297" sldId="1063"/>
            <ac:spMk id="3" creationId="{221583FB-1AE8-FA48-A729-85CAA7F5CE4D}"/>
          </ac:spMkLst>
        </pc:spChg>
      </pc:sldChg>
      <pc:sldChg chg="del">
        <pc:chgData name="Kevin Kline" userId="c638c038-1da1-4729-8634-30b609652bf9" providerId="ADAL" clId="{1BC2E597-EB42-469E-9726-D79133FFB3F3}" dt="2021-02-15T21:53:00.548" v="222" actId="47"/>
        <pc:sldMkLst>
          <pc:docMk/>
          <pc:sldMk cId="1016156953" sldId="1064"/>
        </pc:sldMkLst>
      </pc:sldChg>
      <pc:sldChg chg="addSp delSp modSp new mod modClrScheme modAnim chgLayout modNotesTx">
        <pc:chgData name="Kevin Kline" userId="c638c038-1da1-4729-8634-30b609652bf9" providerId="ADAL" clId="{1BC2E597-EB42-469E-9726-D79133FFB3F3}" dt="2021-02-15T22:14:03.395" v="1462" actId="20577"/>
        <pc:sldMkLst>
          <pc:docMk/>
          <pc:sldMk cId="1100089587" sldId="1064"/>
        </pc:sldMkLst>
        <pc:spChg chg="mod ord">
          <ac:chgData name="Kevin Kline" userId="c638c038-1da1-4729-8634-30b609652bf9" providerId="ADAL" clId="{1BC2E597-EB42-469E-9726-D79133FFB3F3}" dt="2021-02-15T21:54:42.103" v="267" actId="700"/>
          <ac:spMkLst>
            <pc:docMk/>
            <pc:sldMk cId="1100089587" sldId="1064"/>
            <ac:spMk id="2" creationId="{DA551B55-5CDD-47CC-B088-363FE533EFBC}"/>
          </ac:spMkLst>
        </pc:spChg>
        <pc:spChg chg="del mod ord">
          <ac:chgData name="Kevin Kline" userId="c638c038-1da1-4729-8634-30b609652bf9" providerId="ADAL" clId="{1BC2E597-EB42-469E-9726-D79133FFB3F3}" dt="2021-02-15T21:54:42.103" v="267" actId="700"/>
          <ac:spMkLst>
            <pc:docMk/>
            <pc:sldMk cId="1100089587" sldId="1064"/>
            <ac:spMk id="3" creationId="{C74A7CCB-3A3D-407D-B33B-033A6241CF99}"/>
          </ac:spMkLst>
        </pc:spChg>
        <pc:spChg chg="del mod ord">
          <ac:chgData name="Kevin Kline" userId="c638c038-1da1-4729-8634-30b609652bf9" providerId="ADAL" clId="{1BC2E597-EB42-469E-9726-D79133FFB3F3}" dt="2021-02-15T21:54:42.103" v="267" actId="700"/>
          <ac:spMkLst>
            <pc:docMk/>
            <pc:sldMk cId="1100089587" sldId="1064"/>
            <ac:spMk id="4" creationId="{E3CE2878-7F84-4270-B1D2-E66CD7FED093}"/>
          </ac:spMkLst>
        </pc:spChg>
        <pc:spChg chg="mod ord">
          <ac:chgData name="Kevin Kline" userId="c638c038-1da1-4729-8634-30b609652bf9" providerId="ADAL" clId="{1BC2E597-EB42-469E-9726-D79133FFB3F3}" dt="2021-02-15T21:54:42.103" v="267" actId="700"/>
          <ac:spMkLst>
            <pc:docMk/>
            <pc:sldMk cId="1100089587" sldId="1064"/>
            <ac:spMk id="5" creationId="{51DEC04A-76C0-4AB2-A576-3D78A8564ECF}"/>
          </ac:spMkLst>
        </pc:spChg>
        <pc:spChg chg="add mod ord">
          <ac:chgData name="Kevin Kline" userId="c638c038-1da1-4729-8634-30b609652bf9" providerId="ADAL" clId="{1BC2E597-EB42-469E-9726-D79133FFB3F3}" dt="2021-02-15T22:10:15.552" v="715" actId="20577"/>
          <ac:spMkLst>
            <pc:docMk/>
            <pc:sldMk cId="1100089587" sldId="1064"/>
            <ac:spMk id="6" creationId="{0451C7E6-2EA8-4765-ADDC-D60E367C4E7C}"/>
          </ac:spMkLst>
        </pc:spChg>
        <pc:spChg chg="add mod ord">
          <ac:chgData name="Kevin Kline" userId="c638c038-1da1-4729-8634-30b609652bf9" providerId="ADAL" clId="{1BC2E597-EB42-469E-9726-D79133FFB3F3}" dt="2021-02-15T21:56:45.563" v="326" actId="20577"/>
          <ac:spMkLst>
            <pc:docMk/>
            <pc:sldMk cId="1100089587" sldId="1064"/>
            <ac:spMk id="7" creationId="{53B01EB6-F801-45E1-852D-BAED9DAFEFC2}"/>
          </ac:spMkLst>
        </pc:spChg>
        <pc:spChg chg="add mod ord">
          <ac:chgData name="Kevin Kline" userId="c638c038-1da1-4729-8634-30b609652bf9" providerId="ADAL" clId="{1BC2E597-EB42-469E-9726-D79133FFB3F3}" dt="2021-02-15T21:54:42.165" v="268" actId="27636"/>
          <ac:spMkLst>
            <pc:docMk/>
            <pc:sldMk cId="1100089587" sldId="1064"/>
            <ac:spMk id="8" creationId="{A3EEB41D-DE02-4267-A97E-1693A16F12A5}"/>
          </ac:spMkLst>
        </pc:spChg>
        <pc:spChg chg="add mod">
          <ac:chgData name="Kevin Kline" userId="c638c038-1da1-4729-8634-30b609652bf9" providerId="ADAL" clId="{1BC2E597-EB42-469E-9726-D79133FFB3F3}" dt="2021-02-15T21:59:35.073" v="523" actId="20577"/>
          <ac:spMkLst>
            <pc:docMk/>
            <pc:sldMk cId="1100089587" sldId="1064"/>
            <ac:spMk id="9" creationId="{61CA89BA-881B-44FA-A73C-71B46174D2BE}"/>
          </ac:spMkLst>
        </pc:spChg>
        <pc:spChg chg="add mod">
          <ac:chgData name="Kevin Kline" userId="c638c038-1da1-4729-8634-30b609652bf9" providerId="ADAL" clId="{1BC2E597-EB42-469E-9726-D79133FFB3F3}" dt="2021-02-15T22:09:02.671" v="702" actId="20577"/>
          <ac:spMkLst>
            <pc:docMk/>
            <pc:sldMk cId="1100089587" sldId="1064"/>
            <ac:spMk id="10" creationId="{039AFA90-DF9E-4D1F-B866-E9E31A8636EA}"/>
          </ac:spMkLst>
        </pc:spChg>
      </pc:sldChg>
      <pc:sldChg chg="addSp delSp modSp new mod modClrScheme modAnim chgLayout">
        <pc:chgData name="Kevin Kline" userId="c638c038-1da1-4729-8634-30b609652bf9" providerId="ADAL" clId="{1BC2E597-EB42-469E-9726-D79133FFB3F3}" dt="2021-02-15T23:51:28.576" v="1801" actId="5793"/>
        <pc:sldMkLst>
          <pc:docMk/>
          <pc:sldMk cId="179758759" sldId="1065"/>
        </pc:sldMkLst>
        <pc:spChg chg="del mod ord">
          <ac:chgData name="Kevin Kline" userId="c638c038-1da1-4729-8634-30b609652bf9" providerId="ADAL" clId="{1BC2E597-EB42-469E-9726-D79133FFB3F3}" dt="2021-02-15T22:15:05.215" v="1464" actId="700"/>
          <ac:spMkLst>
            <pc:docMk/>
            <pc:sldMk cId="179758759" sldId="1065"/>
            <ac:spMk id="2" creationId="{DEA2942A-B345-4608-99D7-CA59ACA4AF14}"/>
          </ac:spMkLst>
        </pc:spChg>
        <pc:spChg chg="del mod ord">
          <ac:chgData name="Kevin Kline" userId="c638c038-1da1-4729-8634-30b609652bf9" providerId="ADAL" clId="{1BC2E597-EB42-469E-9726-D79133FFB3F3}" dt="2021-02-15T22:15:05.215" v="1464" actId="700"/>
          <ac:spMkLst>
            <pc:docMk/>
            <pc:sldMk cId="179758759" sldId="1065"/>
            <ac:spMk id="3" creationId="{2318A2D6-A072-4B08-8020-C82C6486D28D}"/>
          </ac:spMkLst>
        </pc:spChg>
        <pc:spChg chg="del mod ord">
          <ac:chgData name="Kevin Kline" userId="c638c038-1da1-4729-8634-30b609652bf9" providerId="ADAL" clId="{1BC2E597-EB42-469E-9726-D79133FFB3F3}" dt="2021-02-15T22:15:05.215" v="1464" actId="700"/>
          <ac:spMkLst>
            <pc:docMk/>
            <pc:sldMk cId="179758759" sldId="1065"/>
            <ac:spMk id="4" creationId="{C32BAAAC-7119-4F3E-9F20-B9BE9CBD45D7}"/>
          </ac:spMkLst>
        </pc:spChg>
        <pc:spChg chg="del">
          <ac:chgData name="Kevin Kline" userId="c638c038-1da1-4729-8634-30b609652bf9" providerId="ADAL" clId="{1BC2E597-EB42-469E-9726-D79133FFB3F3}" dt="2021-02-15T22:15:05.215" v="1464" actId="700"/>
          <ac:spMkLst>
            <pc:docMk/>
            <pc:sldMk cId="179758759" sldId="1065"/>
            <ac:spMk id="5" creationId="{ADAC770F-DAE1-4A72-8554-94D7EB63C6FD}"/>
          </ac:spMkLst>
        </pc:spChg>
        <pc:spChg chg="mod ord">
          <ac:chgData name="Kevin Kline" userId="c638c038-1da1-4729-8634-30b609652bf9" providerId="ADAL" clId="{1BC2E597-EB42-469E-9726-D79133FFB3F3}" dt="2021-02-15T22:15:05.215" v="1464" actId="700"/>
          <ac:spMkLst>
            <pc:docMk/>
            <pc:sldMk cId="179758759" sldId="1065"/>
            <ac:spMk id="6" creationId="{682E2603-1707-4DE3-9C5D-619ED731885F}"/>
          </ac:spMkLst>
        </pc:spChg>
        <pc:spChg chg="add mod ord">
          <ac:chgData name="Kevin Kline" userId="c638c038-1da1-4729-8634-30b609652bf9" providerId="ADAL" clId="{1BC2E597-EB42-469E-9726-D79133FFB3F3}" dt="2021-02-15T22:15:21.702" v="1499" actId="20577"/>
          <ac:spMkLst>
            <pc:docMk/>
            <pc:sldMk cId="179758759" sldId="1065"/>
            <ac:spMk id="7" creationId="{19C8549B-27F9-44AF-8B12-8CC03B77AB23}"/>
          </ac:spMkLst>
        </pc:spChg>
        <pc:spChg chg="add mod ord">
          <ac:chgData name="Kevin Kline" userId="c638c038-1da1-4729-8634-30b609652bf9" providerId="ADAL" clId="{1BC2E597-EB42-469E-9726-D79133FFB3F3}" dt="2021-02-15T23:49:12.365" v="1518" actId="14100"/>
          <ac:spMkLst>
            <pc:docMk/>
            <pc:sldMk cId="179758759" sldId="1065"/>
            <ac:spMk id="8" creationId="{E70426EB-59E7-419A-B0C8-A115A3D537BF}"/>
          </ac:spMkLst>
        </pc:spChg>
        <pc:spChg chg="add mod ord">
          <ac:chgData name="Kevin Kline" userId="c638c038-1da1-4729-8634-30b609652bf9" providerId="ADAL" clId="{1BC2E597-EB42-469E-9726-D79133FFB3F3}" dt="2021-02-15T22:15:05.313" v="1466" actId="27636"/>
          <ac:spMkLst>
            <pc:docMk/>
            <pc:sldMk cId="179758759" sldId="1065"/>
            <ac:spMk id="9" creationId="{31973411-122E-41FE-94D8-92D483DD8C91}"/>
          </ac:spMkLst>
        </pc:spChg>
        <pc:spChg chg="add mod">
          <ac:chgData name="Kevin Kline" userId="c638c038-1da1-4729-8634-30b609652bf9" providerId="ADAL" clId="{1BC2E597-EB42-469E-9726-D79133FFB3F3}" dt="2021-02-15T23:51:28.576" v="1801" actId="5793"/>
          <ac:spMkLst>
            <pc:docMk/>
            <pc:sldMk cId="179758759" sldId="1065"/>
            <ac:spMk id="10" creationId="{9672DA66-EEDB-4F6C-BD28-4DAE68F843D4}"/>
          </ac:spMkLst>
        </pc:spChg>
      </pc:sldChg>
      <pc:sldChg chg="del">
        <pc:chgData name="Kevin Kline" userId="c638c038-1da1-4729-8634-30b609652bf9" providerId="ADAL" clId="{1BC2E597-EB42-469E-9726-D79133FFB3F3}" dt="2021-02-15T21:53:00.548" v="222" actId="47"/>
        <pc:sldMkLst>
          <pc:docMk/>
          <pc:sldMk cId="1262769784" sldId="1065"/>
        </pc:sldMkLst>
      </pc:sldChg>
      <pc:sldChg chg="del">
        <pc:chgData name="Kevin Kline" userId="c638c038-1da1-4729-8634-30b609652bf9" providerId="ADAL" clId="{1BC2E597-EB42-469E-9726-D79133FFB3F3}" dt="2021-02-15T21:53:00.548" v="222" actId="47"/>
        <pc:sldMkLst>
          <pc:docMk/>
          <pc:sldMk cId="3099371331" sldId="1066"/>
        </pc:sldMkLst>
      </pc:sldChg>
      <pc:sldChg chg="modSp add mod modAnim">
        <pc:chgData name="Kevin Kline" userId="c638c038-1da1-4729-8634-30b609652bf9" providerId="ADAL" clId="{1BC2E597-EB42-469E-9726-D79133FFB3F3}" dt="2021-02-16T13:51:07.673" v="2790" actId="404"/>
        <pc:sldMkLst>
          <pc:docMk/>
          <pc:sldMk cId="3290160662" sldId="1066"/>
        </pc:sldMkLst>
        <pc:spChg chg="mod">
          <ac:chgData name="Kevin Kline" userId="c638c038-1da1-4729-8634-30b609652bf9" providerId="ADAL" clId="{1BC2E597-EB42-469E-9726-D79133FFB3F3}" dt="2021-02-15T23:52:46.072" v="1825" actId="20577"/>
          <ac:spMkLst>
            <pc:docMk/>
            <pc:sldMk cId="3290160662" sldId="1066"/>
            <ac:spMk id="7" creationId="{19C8549B-27F9-44AF-8B12-8CC03B77AB23}"/>
          </ac:spMkLst>
        </pc:spChg>
        <pc:spChg chg="mod">
          <ac:chgData name="Kevin Kline" userId="c638c038-1da1-4729-8634-30b609652bf9" providerId="ADAL" clId="{1BC2E597-EB42-469E-9726-D79133FFB3F3}" dt="2021-02-16T03:01:07.745" v="2064"/>
          <ac:spMkLst>
            <pc:docMk/>
            <pc:sldMk cId="3290160662" sldId="1066"/>
            <ac:spMk id="8" creationId="{E70426EB-59E7-419A-B0C8-A115A3D537BF}"/>
          </ac:spMkLst>
        </pc:spChg>
        <pc:spChg chg="mod">
          <ac:chgData name="Kevin Kline" userId="c638c038-1da1-4729-8634-30b609652bf9" providerId="ADAL" clId="{1BC2E597-EB42-469E-9726-D79133FFB3F3}" dt="2021-02-16T03:03:02.294" v="2113" actId="14100"/>
          <ac:spMkLst>
            <pc:docMk/>
            <pc:sldMk cId="3290160662" sldId="1066"/>
            <ac:spMk id="9" creationId="{31973411-122E-41FE-94D8-92D483DD8C91}"/>
          </ac:spMkLst>
        </pc:spChg>
        <pc:spChg chg="mod">
          <ac:chgData name="Kevin Kline" userId="c638c038-1da1-4729-8634-30b609652bf9" providerId="ADAL" clId="{1BC2E597-EB42-469E-9726-D79133FFB3F3}" dt="2021-02-16T13:51:07.673" v="2790" actId="404"/>
          <ac:spMkLst>
            <pc:docMk/>
            <pc:sldMk cId="3290160662" sldId="1066"/>
            <ac:spMk id="10" creationId="{9672DA66-EEDB-4F6C-BD28-4DAE68F843D4}"/>
          </ac:spMkLst>
        </pc:spChg>
      </pc:sldChg>
      <pc:sldChg chg="add del">
        <pc:chgData name="Kevin Kline" userId="c638c038-1da1-4729-8634-30b609652bf9" providerId="ADAL" clId="{1BC2E597-EB42-469E-9726-D79133FFB3F3}" dt="2021-02-16T03:03:07.338" v="2114" actId="47"/>
        <pc:sldMkLst>
          <pc:docMk/>
          <pc:sldMk cId="1393608739" sldId="1067"/>
        </pc:sldMkLst>
      </pc:sldChg>
      <pc:sldChg chg="del">
        <pc:chgData name="Kevin Kline" userId="c638c038-1da1-4729-8634-30b609652bf9" providerId="ADAL" clId="{1BC2E597-EB42-469E-9726-D79133FFB3F3}" dt="2021-02-15T21:53:02.505" v="223" actId="47"/>
        <pc:sldMkLst>
          <pc:docMk/>
          <pc:sldMk cId="1617462216" sldId="1067"/>
        </pc:sldMkLst>
      </pc:sldChg>
      <pc:sldChg chg="modSp add mod modAnim">
        <pc:chgData name="Kevin Kline" userId="c638c038-1da1-4729-8634-30b609652bf9" providerId="ADAL" clId="{1BC2E597-EB42-469E-9726-D79133FFB3F3}" dt="2021-02-16T03:35:46.497" v="2554" actId="20577"/>
        <pc:sldMkLst>
          <pc:docMk/>
          <pc:sldMk cId="2383378548" sldId="1067"/>
        </pc:sldMkLst>
        <pc:spChg chg="mod">
          <ac:chgData name="Kevin Kline" userId="c638c038-1da1-4729-8634-30b609652bf9" providerId="ADAL" clId="{1BC2E597-EB42-469E-9726-D79133FFB3F3}" dt="2021-02-16T03:10:35.501" v="2202" actId="20577"/>
          <ac:spMkLst>
            <pc:docMk/>
            <pc:sldMk cId="2383378548" sldId="1067"/>
            <ac:spMk id="8" creationId="{E70426EB-59E7-419A-B0C8-A115A3D537BF}"/>
          </ac:spMkLst>
        </pc:spChg>
        <pc:spChg chg="mod">
          <ac:chgData name="Kevin Kline" userId="c638c038-1da1-4729-8634-30b609652bf9" providerId="ADAL" clId="{1BC2E597-EB42-469E-9726-D79133FFB3F3}" dt="2021-02-16T03:03:48.537" v="2137" actId="20577"/>
          <ac:spMkLst>
            <pc:docMk/>
            <pc:sldMk cId="2383378548" sldId="1067"/>
            <ac:spMk id="9" creationId="{31973411-122E-41FE-94D8-92D483DD8C91}"/>
          </ac:spMkLst>
        </pc:spChg>
        <pc:spChg chg="mod">
          <ac:chgData name="Kevin Kline" userId="c638c038-1da1-4729-8634-30b609652bf9" providerId="ADAL" clId="{1BC2E597-EB42-469E-9726-D79133FFB3F3}" dt="2021-02-16T03:35:46.497" v="2554" actId="20577"/>
          <ac:spMkLst>
            <pc:docMk/>
            <pc:sldMk cId="2383378548" sldId="1067"/>
            <ac:spMk id="10" creationId="{9672DA66-EEDB-4F6C-BD28-4DAE68F843D4}"/>
          </ac:spMkLst>
        </pc:spChg>
      </pc:sldChg>
      <pc:sldChg chg="addSp delSp modSp new mod modClrScheme chgLayout">
        <pc:chgData name="Kevin Kline" userId="c638c038-1da1-4729-8634-30b609652bf9" providerId="ADAL" clId="{1BC2E597-EB42-469E-9726-D79133FFB3F3}" dt="2021-02-16T03:38:28.874" v="2611" actId="20577"/>
        <pc:sldMkLst>
          <pc:docMk/>
          <pc:sldMk cId="531325721" sldId="1068"/>
        </pc:sldMkLst>
        <pc:spChg chg="del">
          <ac:chgData name="Kevin Kline" userId="c638c038-1da1-4729-8634-30b609652bf9" providerId="ADAL" clId="{1BC2E597-EB42-469E-9726-D79133FFB3F3}" dt="2021-02-16T03:36:23.373" v="2556" actId="700"/>
          <ac:spMkLst>
            <pc:docMk/>
            <pc:sldMk cId="531325721" sldId="1068"/>
            <ac:spMk id="2" creationId="{B644CEF2-BC10-4A0D-A153-5D3FFF5FECA4}"/>
          </ac:spMkLst>
        </pc:spChg>
        <pc:spChg chg="del mod ord">
          <ac:chgData name="Kevin Kline" userId="c638c038-1da1-4729-8634-30b609652bf9" providerId="ADAL" clId="{1BC2E597-EB42-469E-9726-D79133FFB3F3}" dt="2021-02-16T03:36:23.373" v="2556" actId="700"/>
          <ac:spMkLst>
            <pc:docMk/>
            <pc:sldMk cId="531325721" sldId="1068"/>
            <ac:spMk id="3" creationId="{3E59B3CC-4237-4C83-B285-67CD11B52EF4}"/>
          </ac:spMkLst>
        </pc:spChg>
        <pc:spChg chg="del mod ord">
          <ac:chgData name="Kevin Kline" userId="c638c038-1da1-4729-8634-30b609652bf9" providerId="ADAL" clId="{1BC2E597-EB42-469E-9726-D79133FFB3F3}" dt="2021-02-16T03:36:23.373" v="2556" actId="700"/>
          <ac:spMkLst>
            <pc:docMk/>
            <pc:sldMk cId="531325721" sldId="1068"/>
            <ac:spMk id="4" creationId="{5E1612D3-912B-4C7D-80BF-F7D10FD2C3AA}"/>
          </ac:spMkLst>
        </pc:spChg>
        <pc:spChg chg="mod ord">
          <ac:chgData name="Kevin Kline" userId="c638c038-1da1-4729-8634-30b609652bf9" providerId="ADAL" clId="{1BC2E597-EB42-469E-9726-D79133FFB3F3}" dt="2021-02-16T03:37:08.281" v="2559" actId="700"/>
          <ac:spMkLst>
            <pc:docMk/>
            <pc:sldMk cId="531325721" sldId="1068"/>
            <ac:spMk id="5" creationId="{DCA7BE87-465A-40AC-92A9-CC4882C35B12}"/>
          </ac:spMkLst>
        </pc:spChg>
        <pc:spChg chg="add del mod ord">
          <ac:chgData name="Kevin Kline" userId="c638c038-1da1-4729-8634-30b609652bf9" providerId="ADAL" clId="{1BC2E597-EB42-469E-9726-D79133FFB3F3}" dt="2021-02-16T03:36:44.989" v="2558" actId="700"/>
          <ac:spMkLst>
            <pc:docMk/>
            <pc:sldMk cId="531325721" sldId="1068"/>
            <ac:spMk id="6" creationId="{72C22E66-F34B-49B4-A601-98C2198170FE}"/>
          </ac:spMkLst>
        </pc:spChg>
        <pc:spChg chg="add del mod ord">
          <ac:chgData name="Kevin Kline" userId="c638c038-1da1-4729-8634-30b609652bf9" providerId="ADAL" clId="{1BC2E597-EB42-469E-9726-D79133FFB3F3}" dt="2021-02-16T03:36:44.989" v="2558" actId="700"/>
          <ac:spMkLst>
            <pc:docMk/>
            <pc:sldMk cId="531325721" sldId="1068"/>
            <ac:spMk id="7" creationId="{87B7DA26-516F-4224-888A-CCFC9A0B4C62}"/>
          </ac:spMkLst>
        </pc:spChg>
        <pc:spChg chg="add del mod ord">
          <ac:chgData name="Kevin Kline" userId="c638c038-1da1-4729-8634-30b609652bf9" providerId="ADAL" clId="{1BC2E597-EB42-469E-9726-D79133FFB3F3}" dt="2021-02-16T03:36:44.989" v="2558" actId="700"/>
          <ac:spMkLst>
            <pc:docMk/>
            <pc:sldMk cId="531325721" sldId="1068"/>
            <ac:spMk id="8" creationId="{860B8147-A960-4656-907A-2A4EBB7618B6}"/>
          </ac:spMkLst>
        </pc:spChg>
        <pc:spChg chg="add del mod ord">
          <ac:chgData name="Kevin Kline" userId="c638c038-1da1-4729-8634-30b609652bf9" providerId="ADAL" clId="{1BC2E597-EB42-469E-9726-D79133FFB3F3}" dt="2021-02-16T03:36:44.989" v="2558" actId="700"/>
          <ac:spMkLst>
            <pc:docMk/>
            <pc:sldMk cId="531325721" sldId="1068"/>
            <ac:spMk id="9" creationId="{AB78F62B-B78E-4799-B81B-3332260EAB59}"/>
          </ac:spMkLst>
        </pc:spChg>
        <pc:spChg chg="add del mod ord">
          <ac:chgData name="Kevin Kline" userId="c638c038-1da1-4729-8634-30b609652bf9" providerId="ADAL" clId="{1BC2E597-EB42-469E-9726-D79133FFB3F3}" dt="2021-02-16T03:36:44.989" v="2558" actId="700"/>
          <ac:spMkLst>
            <pc:docMk/>
            <pc:sldMk cId="531325721" sldId="1068"/>
            <ac:spMk id="10" creationId="{72598FBE-4163-4065-8F53-33B5253DF2AA}"/>
          </ac:spMkLst>
        </pc:spChg>
        <pc:spChg chg="add del mod ord">
          <ac:chgData name="Kevin Kline" userId="c638c038-1da1-4729-8634-30b609652bf9" providerId="ADAL" clId="{1BC2E597-EB42-469E-9726-D79133FFB3F3}" dt="2021-02-16T03:36:44.989" v="2558" actId="700"/>
          <ac:spMkLst>
            <pc:docMk/>
            <pc:sldMk cId="531325721" sldId="1068"/>
            <ac:spMk id="11" creationId="{89F4B41A-C9EF-480E-AC9C-02A993CA23B2}"/>
          </ac:spMkLst>
        </pc:spChg>
        <pc:spChg chg="add del mod ord">
          <ac:chgData name="Kevin Kline" userId="c638c038-1da1-4729-8634-30b609652bf9" providerId="ADAL" clId="{1BC2E597-EB42-469E-9726-D79133FFB3F3}" dt="2021-02-16T03:36:44.989" v="2558" actId="700"/>
          <ac:spMkLst>
            <pc:docMk/>
            <pc:sldMk cId="531325721" sldId="1068"/>
            <ac:spMk id="12" creationId="{174C8091-8644-40D0-9992-5990C97543EF}"/>
          </ac:spMkLst>
        </pc:spChg>
        <pc:spChg chg="add del mod ord">
          <ac:chgData name="Kevin Kline" userId="c638c038-1da1-4729-8634-30b609652bf9" providerId="ADAL" clId="{1BC2E597-EB42-469E-9726-D79133FFB3F3}" dt="2021-02-16T03:36:44.989" v="2558" actId="700"/>
          <ac:spMkLst>
            <pc:docMk/>
            <pc:sldMk cId="531325721" sldId="1068"/>
            <ac:spMk id="13" creationId="{4A009A18-81A8-4024-B02E-065F8B42510D}"/>
          </ac:spMkLst>
        </pc:spChg>
        <pc:spChg chg="add del mod ord">
          <ac:chgData name="Kevin Kline" userId="c638c038-1da1-4729-8634-30b609652bf9" providerId="ADAL" clId="{1BC2E597-EB42-469E-9726-D79133FFB3F3}" dt="2021-02-16T03:37:08.281" v="2559" actId="700"/>
          <ac:spMkLst>
            <pc:docMk/>
            <pc:sldMk cId="531325721" sldId="1068"/>
            <ac:spMk id="14" creationId="{910E54AA-0EF6-432B-AD43-C8FB941DCB69}"/>
          </ac:spMkLst>
        </pc:spChg>
        <pc:spChg chg="add mod ord">
          <ac:chgData name="Kevin Kline" userId="c638c038-1da1-4729-8634-30b609652bf9" providerId="ADAL" clId="{1BC2E597-EB42-469E-9726-D79133FFB3F3}" dt="2021-02-16T03:38:28.874" v="2611" actId="20577"/>
          <ac:spMkLst>
            <pc:docMk/>
            <pc:sldMk cId="531325721" sldId="1068"/>
            <ac:spMk id="15" creationId="{5972AFA0-F4B1-4735-8E17-C299F5803F21}"/>
          </ac:spMkLst>
        </pc:spChg>
      </pc:sldChg>
      <pc:sldChg chg="del">
        <pc:chgData name="Kevin Kline" userId="c638c038-1da1-4729-8634-30b609652bf9" providerId="ADAL" clId="{1BC2E597-EB42-469E-9726-D79133FFB3F3}" dt="2021-02-15T21:53:00.548" v="222" actId="47"/>
        <pc:sldMkLst>
          <pc:docMk/>
          <pc:sldMk cId="1841438617" sldId="1068"/>
        </pc:sldMkLst>
      </pc:sldChg>
      <pc:sldChg chg="modSp new del mod ord">
        <pc:chgData name="Kevin Kline" userId="c638c038-1da1-4729-8634-30b609652bf9" providerId="ADAL" clId="{1BC2E597-EB42-469E-9726-D79133FFB3F3}" dt="2021-02-16T03:58:06.140" v="2758" actId="47"/>
        <pc:sldMkLst>
          <pc:docMk/>
          <pc:sldMk cId="2114351342" sldId="1069"/>
        </pc:sldMkLst>
        <pc:spChg chg="mod">
          <ac:chgData name="Kevin Kline" userId="c638c038-1da1-4729-8634-30b609652bf9" providerId="ADAL" clId="{1BC2E597-EB42-469E-9726-D79133FFB3F3}" dt="2021-02-16T03:49:19.558" v="2642" actId="20577"/>
          <ac:spMkLst>
            <pc:docMk/>
            <pc:sldMk cId="2114351342" sldId="1069"/>
            <ac:spMk id="2" creationId="{EE3ADF34-EDDE-48CC-B247-368B6DDBF0F2}"/>
          </ac:spMkLst>
        </pc:spChg>
        <pc:spChg chg="mod">
          <ac:chgData name="Kevin Kline" userId="c638c038-1da1-4729-8634-30b609652bf9" providerId="ADAL" clId="{1BC2E597-EB42-469E-9726-D79133FFB3F3}" dt="2021-02-16T03:49:49.643" v="2757" actId="20577"/>
          <ac:spMkLst>
            <pc:docMk/>
            <pc:sldMk cId="2114351342" sldId="1069"/>
            <ac:spMk id="4" creationId="{A3F8FA00-488B-46FA-8067-2C148924D17B}"/>
          </ac:spMkLst>
        </pc:spChg>
      </pc:sldChg>
      <pc:sldChg chg="new del">
        <pc:chgData name="Kevin Kline" userId="c638c038-1da1-4729-8634-30b609652bf9" providerId="ADAL" clId="{1BC2E597-EB42-469E-9726-D79133FFB3F3}" dt="2021-02-16T03:48:06.344" v="2613" actId="47"/>
        <pc:sldMkLst>
          <pc:docMk/>
          <pc:sldMk cId="2965513716" sldId="1069"/>
        </pc:sldMkLst>
      </pc:sldChg>
      <pc:sldChg chg="modSp add mod modAnim">
        <pc:chgData name="Kevin Kline" userId="c638c038-1da1-4729-8634-30b609652bf9" providerId="ADAL" clId="{1BC2E597-EB42-469E-9726-D79133FFB3F3}" dt="2021-02-16T14:38:48.778" v="3402" actId="2711"/>
        <pc:sldMkLst>
          <pc:docMk/>
          <pc:sldMk cId="3068156786" sldId="1069"/>
        </pc:sldMkLst>
        <pc:spChg chg="mod">
          <ac:chgData name="Kevin Kline" userId="c638c038-1da1-4729-8634-30b609652bf9" providerId="ADAL" clId="{1BC2E597-EB42-469E-9726-D79133FFB3F3}" dt="2021-02-16T14:26:20.442" v="2816" actId="20577"/>
          <ac:spMkLst>
            <pc:docMk/>
            <pc:sldMk cId="3068156786" sldId="1069"/>
            <ac:spMk id="7" creationId="{19C8549B-27F9-44AF-8B12-8CC03B77AB23}"/>
          </ac:spMkLst>
        </pc:spChg>
        <pc:spChg chg="mod">
          <ac:chgData name="Kevin Kline" userId="c638c038-1da1-4729-8634-30b609652bf9" providerId="ADAL" clId="{1BC2E597-EB42-469E-9726-D79133FFB3F3}" dt="2021-02-16T14:28:37.647" v="2893" actId="20577"/>
          <ac:spMkLst>
            <pc:docMk/>
            <pc:sldMk cId="3068156786" sldId="1069"/>
            <ac:spMk id="8" creationId="{E70426EB-59E7-419A-B0C8-A115A3D537BF}"/>
          </ac:spMkLst>
        </pc:spChg>
        <pc:spChg chg="mod">
          <ac:chgData name="Kevin Kline" userId="c638c038-1da1-4729-8634-30b609652bf9" providerId="ADAL" clId="{1BC2E597-EB42-469E-9726-D79133FFB3F3}" dt="2021-02-16T14:38:48.778" v="3402" actId="2711"/>
          <ac:spMkLst>
            <pc:docMk/>
            <pc:sldMk cId="3068156786" sldId="1069"/>
            <ac:spMk id="10" creationId="{9672DA66-EEDB-4F6C-BD28-4DAE68F843D4}"/>
          </ac:spMkLst>
        </pc:spChg>
      </pc:sldChg>
      <pc:sldChg chg="del">
        <pc:chgData name="Kevin Kline" userId="c638c038-1da1-4729-8634-30b609652bf9" providerId="ADAL" clId="{1BC2E597-EB42-469E-9726-D79133FFB3F3}" dt="2021-02-15T21:53:02.505" v="223" actId="47"/>
        <pc:sldMkLst>
          <pc:docMk/>
          <pc:sldMk cId="3070508694" sldId="1069"/>
        </pc:sldMkLst>
      </pc:sldChg>
      <pc:sldChg chg="del">
        <pc:chgData name="Kevin Kline" userId="c638c038-1da1-4729-8634-30b609652bf9" providerId="ADAL" clId="{1BC2E597-EB42-469E-9726-D79133FFB3F3}" dt="2021-02-15T21:53:02.505" v="223" actId="47"/>
        <pc:sldMkLst>
          <pc:docMk/>
          <pc:sldMk cId="3020720895" sldId="1071"/>
        </pc:sldMkLst>
      </pc:sldChg>
      <pc:sldChg chg="del">
        <pc:chgData name="Kevin Kline" userId="c638c038-1da1-4729-8634-30b609652bf9" providerId="ADAL" clId="{1BC2E597-EB42-469E-9726-D79133FFB3F3}" dt="2021-02-15T21:53:02.505" v="223" actId="47"/>
        <pc:sldMkLst>
          <pc:docMk/>
          <pc:sldMk cId="3771113545" sldId="1072"/>
        </pc:sldMkLst>
      </pc:sldChg>
      <pc:sldChg chg="del">
        <pc:chgData name="Kevin Kline" userId="c638c038-1da1-4729-8634-30b609652bf9" providerId="ADAL" clId="{1BC2E597-EB42-469E-9726-D79133FFB3F3}" dt="2021-02-15T21:53:02.505" v="223" actId="47"/>
        <pc:sldMkLst>
          <pc:docMk/>
          <pc:sldMk cId="3062001782" sldId="1073"/>
        </pc:sldMkLst>
      </pc:sldChg>
      <pc:sldChg chg="del">
        <pc:chgData name="Kevin Kline" userId="c638c038-1da1-4729-8634-30b609652bf9" providerId="ADAL" clId="{1BC2E597-EB42-469E-9726-D79133FFB3F3}" dt="2021-02-15T21:53:02.505" v="223" actId="47"/>
        <pc:sldMkLst>
          <pc:docMk/>
          <pc:sldMk cId="2858679219" sldId="1074"/>
        </pc:sldMkLst>
      </pc:sldChg>
      <pc:sldChg chg="del">
        <pc:chgData name="Kevin Kline" userId="c638c038-1da1-4729-8634-30b609652bf9" providerId="ADAL" clId="{1BC2E597-EB42-469E-9726-D79133FFB3F3}" dt="2021-02-15T21:53:02.505" v="223" actId="47"/>
        <pc:sldMkLst>
          <pc:docMk/>
          <pc:sldMk cId="389404915" sldId="1075"/>
        </pc:sldMkLst>
      </pc:sldChg>
      <pc:sldChg chg="del">
        <pc:chgData name="Kevin Kline" userId="c638c038-1da1-4729-8634-30b609652bf9" providerId="ADAL" clId="{1BC2E597-EB42-469E-9726-D79133FFB3F3}" dt="2021-02-15T21:53:02.505" v="223" actId="47"/>
        <pc:sldMkLst>
          <pc:docMk/>
          <pc:sldMk cId="835426549" sldId="1076"/>
        </pc:sldMkLst>
      </pc:sldChg>
      <pc:sldChg chg="del">
        <pc:chgData name="Kevin Kline" userId="c638c038-1da1-4729-8634-30b609652bf9" providerId="ADAL" clId="{1BC2E597-EB42-469E-9726-D79133FFB3F3}" dt="2021-02-15T21:53:04.983" v="224" actId="47"/>
        <pc:sldMkLst>
          <pc:docMk/>
          <pc:sldMk cId="2178536047" sldId="1077"/>
        </pc:sldMkLst>
      </pc:sldChg>
      <pc:sldChg chg="del">
        <pc:chgData name="Kevin Kline" userId="c638c038-1da1-4729-8634-30b609652bf9" providerId="ADAL" clId="{1BC2E597-EB42-469E-9726-D79133FFB3F3}" dt="2021-02-15T21:53:04.983" v="224" actId="47"/>
        <pc:sldMkLst>
          <pc:docMk/>
          <pc:sldMk cId="3818714365" sldId="1078"/>
        </pc:sldMkLst>
      </pc:sldChg>
      <pc:sldChg chg="del">
        <pc:chgData name="Kevin Kline" userId="c638c038-1da1-4729-8634-30b609652bf9" providerId="ADAL" clId="{1BC2E597-EB42-469E-9726-D79133FFB3F3}" dt="2021-02-15T21:53:04.983" v="224" actId="47"/>
        <pc:sldMkLst>
          <pc:docMk/>
          <pc:sldMk cId="98261731" sldId="1079"/>
        </pc:sldMkLst>
      </pc:sldChg>
      <pc:sldChg chg="del">
        <pc:chgData name="Kevin Kline" userId="c638c038-1da1-4729-8634-30b609652bf9" providerId="ADAL" clId="{1BC2E597-EB42-469E-9726-D79133FFB3F3}" dt="2021-02-15T21:53:04.983" v="224" actId="47"/>
        <pc:sldMkLst>
          <pc:docMk/>
          <pc:sldMk cId="1931350017" sldId="1080"/>
        </pc:sldMkLst>
      </pc:sldChg>
      <pc:sldChg chg="del">
        <pc:chgData name="Kevin Kline" userId="c638c038-1da1-4729-8634-30b609652bf9" providerId="ADAL" clId="{1BC2E597-EB42-469E-9726-D79133FFB3F3}" dt="2021-02-15T21:53:04.983" v="224" actId="47"/>
        <pc:sldMkLst>
          <pc:docMk/>
          <pc:sldMk cId="1076154995" sldId="1081"/>
        </pc:sldMkLst>
      </pc:sldChg>
      <pc:sldChg chg="del">
        <pc:chgData name="Kevin Kline" userId="c638c038-1da1-4729-8634-30b609652bf9" providerId="ADAL" clId="{1BC2E597-EB42-469E-9726-D79133FFB3F3}" dt="2021-02-15T21:53:04.983" v="224" actId="47"/>
        <pc:sldMkLst>
          <pc:docMk/>
          <pc:sldMk cId="2924700107" sldId="1082"/>
        </pc:sldMkLst>
      </pc:sldChg>
      <pc:sldChg chg="del">
        <pc:chgData name="Kevin Kline" userId="c638c038-1da1-4729-8634-30b609652bf9" providerId="ADAL" clId="{1BC2E597-EB42-469E-9726-D79133FFB3F3}" dt="2021-02-15T21:53:04.983" v="224" actId="47"/>
        <pc:sldMkLst>
          <pc:docMk/>
          <pc:sldMk cId="1100391673" sldId="1083"/>
        </pc:sldMkLst>
      </pc:sldChg>
      <pc:sldChg chg="add del">
        <pc:chgData name="Kevin Kline" userId="c638c038-1da1-4729-8634-30b609652bf9" providerId="ADAL" clId="{1BC2E597-EB42-469E-9726-D79133FFB3F3}" dt="2021-02-15T21:53:58.848" v="227" actId="47"/>
        <pc:sldMkLst>
          <pc:docMk/>
          <pc:sldMk cId="2328035792" sldId="1084"/>
        </pc:sldMkLst>
      </pc:sldChg>
      <pc:sldChg chg="add del">
        <pc:chgData name="Kevin Kline" userId="c638c038-1da1-4729-8634-30b609652bf9" providerId="ADAL" clId="{1BC2E597-EB42-469E-9726-D79133FFB3F3}" dt="2021-02-15T21:53:58.848" v="227" actId="47"/>
        <pc:sldMkLst>
          <pc:docMk/>
          <pc:sldMk cId="1042906632" sldId="1085"/>
        </pc:sldMkLst>
      </pc:sldChg>
      <pc:sldChg chg="new del">
        <pc:chgData name="Kevin Kline" userId="c638c038-1da1-4729-8634-30b609652bf9" providerId="ADAL" clId="{1BC2E597-EB42-469E-9726-D79133FFB3F3}" dt="2021-02-15T21:53:00.548" v="222" actId="47"/>
        <pc:sldMkLst>
          <pc:docMk/>
          <pc:sldMk cId="1019861867" sldId="1086"/>
        </pc:sldMkLst>
      </pc:sldChg>
      <pc:sldMasterChg chg="addSldLayout delSldLayout">
        <pc:chgData name="Kevin Kline" userId="c638c038-1da1-4729-8634-30b609652bf9" providerId="ADAL" clId="{1BC2E597-EB42-469E-9726-D79133FFB3F3}" dt="2021-02-16T14:26:33.721" v="2817" actId="47"/>
        <pc:sldMasterMkLst>
          <pc:docMk/>
          <pc:sldMasterMk cId="573827392" sldId="2147483660"/>
        </pc:sldMasterMkLst>
        <pc:sldLayoutChg chg="del">
          <pc:chgData name="Kevin Kline" userId="c638c038-1da1-4729-8634-30b609652bf9" providerId="ADAL" clId="{1BC2E597-EB42-469E-9726-D79133FFB3F3}" dt="2021-02-16T14:26:33.721" v="2817" actId="47"/>
          <pc:sldLayoutMkLst>
            <pc:docMk/>
            <pc:sldMasterMk cId="573827392" sldId="2147483660"/>
            <pc:sldLayoutMk cId="869559428" sldId="2147483822"/>
          </pc:sldLayoutMkLst>
        </pc:sldLayoutChg>
        <pc:sldLayoutChg chg="add del">
          <pc:chgData name="Kevin Kline" userId="c638c038-1da1-4729-8634-30b609652bf9" providerId="ADAL" clId="{1BC2E597-EB42-469E-9726-D79133FFB3F3}" dt="2021-02-15T21:53:58.848" v="227" actId="47"/>
          <pc:sldLayoutMkLst>
            <pc:docMk/>
            <pc:sldMasterMk cId="573827392" sldId="2147483660"/>
            <pc:sldLayoutMk cId="1458637038" sldId="2147483822"/>
          </pc:sldLayoutMkLst>
        </pc:sldLayoutChg>
      </pc:sldMasterChg>
    </pc:docChg>
  </pc:docChgLst>
  <pc:docChgLst>
    <pc:chgData name="Kevin Kline" userId="c638c038-1da1-4729-8634-30b609652bf9" providerId="ADAL" clId="{F8746C8D-BF66-4FAC-8150-8EABE552E2EF}"/>
    <pc:docChg chg="undo custSel addSld delSld modSld sldOrd modSection">
      <pc:chgData name="Kevin Kline" userId="c638c038-1da1-4729-8634-30b609652bf9" providerId="ADAL" clId="{F8746C8D-BF66-4FAC-8150-8EABE552E2EF}" dt="2021-04-11T22:14:27.983" v="2271" actId="20577"/>
      <pc:docMkLst>
        <pc:docMk/>
      </pc:docMkLst>
      <pc:sldChg chg="modSp mod">
        <pc:chgData name="Kevin Kline" userId="c638c038-1da1-4729-8634-30b609652bf9" providerId="ADAL" clId="{F8746C8D-BF66-4FAC-8150-8EABE552E2EF}" dt="2021-04-11T21:10:05.705" v="1494" actId="20577"/>
        <pc:sldMkLst>
          <pc:docMk/>
          <pc:sldMk cId="3876076529" sldId="298"/>
        </pc:sldMkLst>
        <pc:spChg chg="mod">
          <ac:chgData name="Kevin Kline" userId="c638c038-1da1-4729-8634-30b609652bf9" providerId="ADAL" clId="{F8746C8D-BF66-4FAC-8150-8EABE552E2EF}" dt="2021-04-11T21:06:59.354" v="1356" actId="20577"/>
          <ac:spMkLst>
            <pc:docMk/>
            <pc:sldMk cId="3876076529" sldId="298"/>
            <ac:spMk id="4" creationId="{00000000-0000-0000-0000-000000000000}"/>
          </ac:spMkLst>
        </pc:spChg>
        <pc:graphicFrameChg chg="mod">
          <ac:chgData name="Kevin Kline" userId="c638c038-1da1-4729-8634-30b609652bf9" providerId="ADAL" clId="{F8746C8D-BF66-4FAC-8150-8EABE552E2EF}" dt="2021-04-11T21:10:05.705" v="1494" actId="20577"/>
          <ac:graphicFrameMkLst>
            <pc:docMk/>
            <pc:sldMk cId="3876076529" sldId="298"/>
            <ac:graphicFrameMk id="2" creationId="{7BFE14C3-5A79-42AF-86CF-82A2D0B2E0CE}"/>
          </ac:graphicFrameMkLst>
        </pc:graphicFrameChg>
      </pc:sldChg>
      <pc:sldChg chg="modSp mod">
        <pc:chgData name="Kevin Kline" userId="c638c038-1da1-4729-8634-30b609652bf9" providerId="ADAL" clId="{F8746C8D-BF66-4FAC-8150-8EABE552E2EF}" dt="2021-04-11T20:01:40.192" v="1269" actId="27636"/>
        <pc:sldMkLst>
          <pc:docMk/>
          <pc:sldMk cId="2643762463" sldId="461"/>
        </pc:sldMkLst>
        <pc:spChg chg="mod">
          <ac:chgData name="Kevin Kline" userId="c638c038-1da1-4729-8634-30b609652bf9" providerId="ADAL" clId="{F8746C8D-BF66-4FAC-8150-8EABE552E2EF}" dt="2021-04-09T18:37:31.991" v="687" actId="403"/>
          <ac:spMkLst>
            <pc:docMk/>
            <pc:sldMk cId="2643762463" sldId="461"/>
            <ac:spMk id="2" creationId="{FA2B1444-B207-B645-AAFD-069E73C077A1}"/>
          </ac:spMkLst>
        </pc:spChg>
        <pc:spChg chg="mod">
          <ac:chgData name="Kevin Kline" userId="c638c038-1da1-4729-8634-30b609652bf9" providerId="ADAL" clId="{F8746C8D-BF66-4FAC-8150-8EABE552E2EF}" dt="2021-04-11T20:01:40.192" v="1269" actId="27636"/>
          <ac:spMkLst>
            <pc:docMk/>
            <pc:sldMk cId="2643762463" sldId="461"/>
            <ac:spMk id="3" creationId="{30D858B4-F999-1F4A-992D-F146108B975F}"/>
          </ac:spMkLst>
        </pc:spChg>
      </pc:sldChg>
      <pc:sldChg chg="add del">
        <pc:chgData name="Kevin Kline" userId="c638c038-1da1-4729-8634-30b609652bf9" providerId="ADAL" clId="{F8746C8D-BF66-4FAC-8150-8EABE552E2EF}" dt="2021-04-11T21:37:53.907" v="1585" actId="47"/>
        <pc:sldMkLst>
          <pc:docMk/>
          <pc:sldMk cId="1268363447" sldId="881"/>
        </pc:sldMkLst>
      </pc:sldChg>
      <pc:sldChg chg="modSp mod">
        <pc:chgData name="Kevin Kline" userId="c638c038-1da1-4729-8634-30b609652bf9" providerId="ADAL" clId="{F8746C8D-BF66-4FAC-8150-8EABE552E2EF}" dt="2021-04-11T20:01:35.037" v="1267" actId="6549"/>
        <pc:sldMkLst>
          <pc:docMk/>
          <pc:sldMk cId="2097726026" sldId="991"/>
        </pc:sldMkLst>
        <pc:spChg chg="mod">
          <ac:chgData name="Kevin Kline" userId="c638c038-1da1-4729-8634-30b609652bf9" providerId="ADAL" clId="{F8746C8D-BF66-4FAC-8150-8EABE552E2EF}" dt="2021-04-09T18:37:17.059" v="675" actId="20577"/>
          <ac:spMkLst>
            <pc:docMk/>
            <pc:sldMk cId="2097726026" sldId="991"/>
            <ac:spMk id="2" creationId="{065D4AD3-6E06-C440-8AC1-DB4CF3291831}"/>
          </ac:spMkLst>
        </pc:spChg>
        <pc:spChg chg="mod">
          <ac:chgData name="Kevin Kline" userId="c638c038-1da1-4729-8634-30b609652bf9" providerId="ADAL" clId="{F8746C8D-BF66-4FAC-8150-8EABE552E2EF}" dt="2021-04-11T20:01:35.037" v="1267" actId="6549"/>
          <ac:spMkLst>
            <pc:docMk/>
            <pc:sldMk cId="2097726026" sldId="991"/>
            <ac:spMk id="3" creationId="{181D382A-5975-1A4A-BECF-AEB4F7A68DAB}"/>
          </ac:spMkLst>
        </pc:spChg>
      </pc:sldChg>
      <pc:sldChg chg="mod modShow">
        <pc:chgData name="Kevin Kline" userId="c638c038-1da1-4729-8634-30b609652bf9" providerId="ADAL" clId="{F8746C8D-BF66-4FAC-8150-8EABE552E2EF}" dt="2021-04-11T20:01:28.041" v="1266" actId="729"/>
        <pc:sldMkLst>
          <pc:docMk/>
          <pc:sldMk cId="771817950" sldId="1054"/>
        </pc:sldMkLst>
      </pc:sldChg>
      <pc:sldChg chg="modSp mod">
        <pc:chgData name="Kevin Kline" userId="c638c038-1da1-4729-8634-30b609652bf9" providerId="ADAL" clId="{F8746C8D-BF66-4FAC-8150-8EABE552E2EF}" dt="2021-04-07T13:44:47.373" v="649" actId="313"/>
        <pc:sldMkLst>
          <pc:docMk/>
          <pc:sldMk cId="4079325792" sldId="1062"/>
        </pc:sldMkLst>
        <pc:spChg chg="mod">
          <ac:chgData name="Kevin Kline" userId="c638c038-1da1-4729-8634-30b609652bf9" providerId="ADAL" clId="{F8746C8D-BF66-4FAC-8150-8EABE552E2EF}" dt="2021-04-07T13:44:47.373" v="649" actId="313"/>
          <ac:spMkLst>
            <pc:docMk/>
            <pc:sldMk cId="4079325792" sldId="1062"/>
            <ac:spMk id="10" creationId="{7DE29689-1C7D-4245-B184-236DC276452A}"/>
          </ac:spMkLst>
        </pc:spChg>
      </pc:sldChg>
      <pc:sldChg chg="modSp mod">
        <pc:chgData name="Kevin Kline" userId="c638c038-1da1-4729-8634-30b609652bf9" providerId="ADAL" clId="{F8746C8D-BF66-4FAC-8150-8EABE552E2EF}" dt="2021-04-01T16:04:32.796" v="10" actId="20577"/>
        <pc:sldMkLst>
          <pc:docMk/>
          <pc:sldMk cId="4248876297" sldId="1063"/>
        </pc:sldMkLst>
        <pc:spChg chg="mod">
          <ac:chgData name="Kevin Kline" userId="c638c038-1da1-4729-8634-30b609652bf9" providerId="ADAL" clId="{F8746C8D-BF66-4FAC-8150-8EABE552E2EF}" dt="2021-04-01T16:04:32.796" v="10" actId="20577"/>
          <ac:spMkLst>
            <pc:docMk/>
            <pc:sldMk cId="4248876297" sldId="1063"/>
            <ac:spMk id="3" creationId="{221583FB-1AE8-FA48-A729-85CAA7F5CE4D}"/>
          </ac:spMkLst>
        </pc:spChg>
      </pc:sldChg>
      <pc:sldChg chg="modSp">
        <pc:chgData name="Kevin Kline" userId="c638c038-1da1-4729-8634-30b609652bf9" providerId="ADAL" clId="{F8746C8D-BF66-4FAC-8150-8EABE552E2EF}" dt="2021-04-11T20:02:06.269" v="1272" actId="20577"/>
        <pc:sldMkLst>
          <pc:docMk/>
          <pc:sldMk cId="1100089587" sldId="1064"/>
        </pc:sldMkLst>
        <pc:spChg chg="mod">
          <ac:chgData name="Kevin Kline" userId="c638c038-1da1-4729-8634-30b609652bf9" providerId="ADAL" clId="{F8746C8D-BF66-4FAC-8150-8EABE552E2EF}" dt="2021-04-11T20:01:56.885" v="1271" actId="20577"/>
          <ac:spMkLst>
            <pc:docMk/>
            <pc:sldMk cId="1100089587" sldId="1064"/>
            <ac:spMk id="9" creationId="{61CA89BA-881B-44FA-A73C-71B46174D2BE}"/>
          </ac:spMkLst>
        </pc:spChg>
        <pc:spChg chg="mod">
          <ac:chgData name="Kevin Kline" userId="c638c038-1da1-4729-8634-30b609652bf9" providerId="ADAL" clId="{F8746C8D-BF66-4FAC-8150-8EABE552E2EF}" dt="2021-04-11T20:02:06.269" v="1272" actId="20577"/>
          <ac:spMkLst>
            <pc:docMk/>
            <pc:sldMk cId="1100089587" sldId="1064"/>
            <ac:spMk id="10" creationId="{039AFA90-DF9E-4D1F-B866-E9E31A8636EA}"/>
          </ac:spMkLst>
        </pc:spChg>
      </pc:sldChg>
      <pc:sldChg chg="modSp mod modAnim">
        <pc:chgData name="Kevin Kline" userId="c638c038-1da1-4729-8634-30b609652bf9" providerId="ADAL" clId="{F8746C8D-BF66-4FAC-8150-8EABE552E2EF}" dt="2021-04-11T22:10:19.224" v="1997" actId="207"/>
        <pc:sldMkLst>
          <pc:docMk/>
          <pc:sldMk cId="179758759" sldId="1065"/>
        </pc:sldMkLst>
        <pc:spChg chg="mod">
          <ac:chgData name="Kevin Kline" userId="c638c038-1da1-4729-8634-30b609652bf9" providerId="ADAL" clId="{F8746C8D-BF66-4FAC-8150-8EABE552E2EF}" dt="2021-04-01T16:05:05.555" v="20" actId="20577"/>
          <ac:spMkLst>
            <pc:docMk/>
            <pc:sldMk cId="179758759" sldId="1065"/>
            <ac:spMk id="7" creationId="{19C8549B-27F9-44AF-8B12-8CC03B77AB23}"/>
          </ac:spMkLst>
        </pc:spChg>
        <pc:spChg chg="mod">
          <ac:chgData name="Kevin Kline" userId="c638c038-1da1-4729-8634-30b609652bf9" providerId="ADAL" clId="{F8746C8D-BF66-4FAC-8150-8EABE552E2EF}" dt="2021-04-11T22:10:19.224" v="1997" actId="207"/>
          <ac:spMkLst>
            <pc:docMk/>
            <pc:sldMk cId="179758759" sldId="1065"/>
            <ac:spMk id="10" creationId="{9672DA66-EEDB-4F6C-BD28-4DAE68F843D4}"/>
          </ac:spMkLst>
        </pc:spChg>
      </pc:sldChg>
      <pc:sldChg chg="modSp mod modAnim">
        <pc:chgData name="Kevin Kline" userId="c638c038-1da1-4729-8634-30b609652bf9" providerId="ADAL" clId="{F8746C8D-BF66-4FAC-8150-8EABE552E2EF}" dt="2021-04-09T18:44:46.582" v="1094" actId="403"/>
        <pc:sldMkLst>
          <pc:docMk/>
          <pc:sldMk cId="3290160662" sldId="1066"/>
        </pc:sldMkLst>
        <pc:spChg chg="mod">
          <ac:chgData name="Kevin Kline" userId="c638c038-1da1-4729-8634-30b609652bf9" providerId="ADAL" clId="{F8746C8D-BF66-4FAC-8150-8EABE552E2EF}" dt="2021-04-02T16:04:24.607" v="648" actId="20577"/>
          <ac:spMkLst>
            <pc:docMk/>
            <pc:sldMk cId="3290160662" sldId="1066"/>
            <ac:spMk id="7" creationId="{19C8549B-27F9-44AF-8B12-8CC03B77AB23}"/>
          </ac:spMkLst>
        </pc:spChg>
        <pc:spChg chg="mod">
          <ac:chgData name="Kevin Kline" userId="c638c038-1da1-4729-8634-30b609652bf9" providerId="ADAL" clId="{F8746C8D-BF66-4FAC-8150-8EABE552E2EF}" dt="2021-04-01T16:06:18.929" v="100" actId="20577"/>
          <ac:spMkLst>
            <pc:docMk/>
            <pc:sldMk cId="3290160662" sldId="1066"/>
            <ac:spMk id="9" creationId="{31973411-122E-41FE-94D8-92D483DD8C91}"/>
          </ac:spMkLst>
        </pc:spChg>
        <pc:spChg chg="mod">
          <ac:chgData name="Kevin Kline" userId="c638c038-1da1-4729-8634-30b609652bf9" providerId="ADAL" clId="{F8746C8D-BF66-4FAC-8150-8EABE552E2EF}" dt="2021-04-09T18:44:46.582" v="1094" actId="403"/>
          <ac:spMkLst>
            <pc:docMk/>
            <pc:sldMk cId="3290160662" sldId="1066"/>
            <ac:spMk id="10" creationId="{9672DA66-EEDB-4F6C-BD28-4DAE68F843D4}"/>
          </ac:spMkLst>
        </pc:spChg>
      </pc:sldChg>
      <pc:sldChg chg="modSp del">
        <pc:chgData name="Kevin Kline" userId="c638c038-1da1-4729-8634-30b609652bf9" providerId="ADAL" clId="{F8746C8D-BF66-4FAC-8150-8EABE552E2EF}" dt="2021-04-01T16:13:40.775" v="575" actId="47"/>
        <pc:sldMkLst>
          <pc:docMk/>
          <pc:sldMk cId="2383378548" sldId="1067"/>
        </pc:sldMkLst>
        <pc:spChg chg="mod">
          <ac:chgData name="Kevin Kline" userId="c638c038-1da1-4729-8634-30b609652bf9" providerId="ADAL" clId="{F8746C8D-BF66-4FAC-8150-8EABE552E2EF}" dt="2021-04-01T16:08:37.571" v="141" actId="20577"/>
          <ac:spMkLst>
            <pc:docMk/>
            <pc:sldMk cId="2383378548" sldId="1067"/>
            <ac:spMk id="10" creationId="{9672DA66-EEDB-4F6C-BD28-4DAE68F843D4}"/>
          </ac:spMkLst>
        </pc:spChg>
      </pc:sldChg>
      <pc:sldChg chg="modSp mod">
        <pc:chgData name="Kevin Kline" userId="c638c038-1da1-4729-8634-30b609652bf9" providerId="ADAL" clId="{F8746C8D-BF66-4FAC-8150-8EABE552E2EF}" dt="2021-04-01T16:13:49.046" v="579" actId="20577"/>
        <pc:sldMkLst>
          <pc:docMk/>
          <pc:sldMk cId="531325721" sldId="1068"/>
        </pc:sldMkLst>
        <pc:spChg chg="mod">
          <ac:chgData name="Kevin Kline" userId="c638c038-1da1-4729-8634-30b609652bf9" providerId="ADAL" clId="{F8746C8D-BF66-4FAC-8150-8EABE552E2EF}" dt="2021-04-01T16:13:49.046" v="579" actId="20577"/>
          <ac:spMkLst>
            <pc:docMk/>
            <pc:sldMk cId="531325721" sldId="1068"/>
            <ac:spMk id="15" creationId="{5972AFA0-F4B1-4735-8E17-C299F5803F21}"/>
          </ac:spMkLst>
        </pc:spChg>
      </pc:sldChg>
      <pc:sldChg chg="modSp mod">
        <pc:chgData name="Kevin Kline" userId="c638c038-1da1-4729-8634-30b609652bf9" providerId="ADAL" clId="{F8746C8D-BF66-4FAC-8150-8EABE552E2EF}" dt="2021-04-11T22:01:23.234" v="1996" actId="6549"/>
        <pc:sldMkLst>
          <pc:docMk/>
          <pc:sldMk cId="3068156786" sldId="1069"/>
        </pc:sldMkLst>
        <pc:spChg chg="mod">
          <ac:chgData name="Kevin Kline" userId="c638c038-1da1-4729-8634-30b609652bf9" providerId="ADAL" clId="{F8746C8D-BF66-4FAC-8150-8EABE552E2EF}" dt="2021-04-11T22:01:23.234" v="1996" actId="6549"/>
          <ac:spMkLst>
            <pc:docMk/>
            <pc:sldMk cId="3068156786" sldId="1069"/>
            <ac:spMk id="10" creationId="{9672DA66-EEDB-4F6C-BD28-4DAE68F843D4}"/>
          </ac:spMkLst>
        </pc:spChg>
      </pc:sldChg>
      <pc:sldChg chg="modSp new mod modNotesTx">
        <pc:chgData name="Kevin Kline" userId="c638c038-1da1-4729-8634-30b609652bf9" providerId="ADAL" clId="{F8746C8D-BF66-4FAC-8150-8EABE552E2EF}" dt="2021-04-11T22:10:39.008" v="2000" actId="207"/>
        <pc:sldMkLst>
          <pc:docMk/>
          <pc:sldMk cId="1759933846" sldId="1070"/>
        </pc:sldMkLst>
        <pc:spChg chg="mod">
          <ac:chgData name="Kevin Kline" userId="c638c038-1da1-4729-8634-30b609652bf9" providerId="ADAL" clId="{F8746C8D-BF66-4FAC-8150-8EABE552E2EF}" dt="2021-04-01T16:16:12.306" v="640" actId="20577"/>
          <ac:spMkLst>
            <pc:docMk/>
            <pc:sldMk cId="1759933846" sldId="1070"/>
            <ac:spMk id="2" creationId="{1DD5C766-378A-4083-9025-CDDE76D571CB}"/>
          </ac:spMkLst>
        </pc:spChg>
        <pc:spChg chg="mod">
          <ac:chgData name="Kevin Kline" userId="c638c038-1da1-4729-8634-30b609652bf9" providerId="ADAL" clId="{F8746C8D-BF66-4FAC-8150-8EABE552E2EF}" dt="2021-04-11T22:10:39.008" v="2000" actId="207"/>
          <ac:spMkLst>
            <pc:docMk/>
            <pc:sldMk cId="1759933846" sldId="1070"/>
            <ac:spMk id="3" creationId="{AFA1A99A-985D-48C6-871E-F8CCBCC9C262}"/>
          </ac:spMkLst>
        </pc:spChg>
        <pc:spChg chg="mod">
          <ac:chgData name="Kevin Kline" userId="c638c038-1da1-4729-8634-30b609652bf9" providerId="ADAL" clId="{F8746C8D-BF66-4FAC-8150-8EABE552E2EF}" dt="2021-04-09T18:36:16.711" v="650" actId="27636"/>
          <ac:spMkLst>
            <pc:docMk/>
            <pc:sldMk cId="1759933846" sldId="1070"/>
            <ac:spMk id="4" creationId="{F8AE62EC-60EA-4DF8-866A-2E9642EAE938}"/>
          </ac:spMkLst>
        </pc:spChg>
      </pc:sldChg>
      <pc:sldChg chg="addSp delSp modSp add mod ord modNotesTx">
        <pc:chgData name="Kevin Kline" userId="c638c038-1da1-4729-8634-30b609652bf9" providerId="ADAL" clId="{F8746C8D-BF66-4FAC-8150-8EABE552E2EF}" dt="2021-04-11T22:14:27.983" v="2271" actId="20577"/>
        <pc:sldMkLst>
          <pc:docMk/>
          <pc:sldMk cId="593490415" sldId="1071"/>
        </pc:sldMkLst>
        <pc:spChg chg="mod">
          <ac:chgData name="Kevin Kline" userId="c638c038-1da1-4729-8634-30b609652bf9" providerId="ADAL" clId="{F8746C8D-BF66-4FAC-8150-8EABE552E2EF}" dt="2021-04-11T21:36:35.146" v="1516" actId="20577"/>
          <ac:spMkLst>
            <pc:docMk/>
            <pc:sldMk cId="593490415" sldId="1071"/>
            <ac:spMk id="2" creationId="{1DD5C766-378A-4083-9025-CDDE76D571CB}"/>
          </ac:spMkLst>
        </pc:spChg>
        <pc:spChg chg="mod">
          <ac:chgData name="Kevin Kline" userId="c638c038-1da1-4729-8634-30b609652bf9" providerId="ADAL" clId="{F8746C8D-BF66-4FAC-8150-8EABE552E2EF}" dt="2021-04-11T22:11:48.049" v="2003" actId="20577"/>
          <ac:spMkLst>
            <pc:docMk/>
            <pc:sldMk cId="593490415" sldId="1071"/>
            <ac:spMk id="3" creationId="{AFA1A99A-985D-48C6-871E-F8CCBCC9C262}"/>
          </ac:spMkLst>
        </pc:spChg>
        <pc:picChg chg="add del">
          <ac:chgData name="Kevin Kline" userId="c638c038-1da1-4729-8634-30b609652bf9" providerId="ADAL" clId="{F8746C8D-BF66-4FAC-8150-8EABE552E2EF}" dt="2021-04-11T21:37:49.796" v="1584" actId="478"/>
          <ac:picMkLst>
            <pc:docMk/>
            <pc:sldMk cId="593490415" sldId="1071"/>
            <ac:picMk id="6" creationId="{61EB3442-E0AE-47AA-8FAE-DD2B795438C6}"/>
          </ac:picMkLst>
        </pc:picChg>
      </pc:sldChg>
      <pc:sldChg chg="add del">
        <pc:chgData name="Kevin Kline" userId="c638c038-1da1-4729-8634-30b609652bf9" providerId="ADAL" clId="{F8746C8D-BF66-4FAC-8150-8EABE552E2EF}" dt="2021-04-09T18:36:36.763" v="652"/>
        <pc:sldMkLst>
          <pc:docMk/>
          <pc:sldMk cId="4039672897" sldId="1071"/>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781505-B63F-4A45-B2E6-299C83CA73D2}" type="doc">
      <dgm:prSet loTypeId="urn:microsoft.com/office/officeart/2005/8/layout/chevron1" loCatId="process" qsTypeId="urn:microsoft.com/office/officeart/2005/8/quickstyle/simple1" qsCatId="simple" csTypeId="urn:microsoft.com/office/officeart/2005/8/colors/colorful3" csCatId="colorful" phldr="1"/>
      <dgm:spPr/>
    </dgm:pt>
    <dgm:pt modelId="{41D56C42-F641-4FBE-B144-C7D20D01A84C}">
      <dgm:prSet phldrT="[Text]"/>
      <dgm:spPr/>
      <dgm:t>
        <a:bodyPr/>
        <a:lstStyle/>
        <a:p>
          <a:r>
            <a:rPr lang="en-US" dirty="0">
              <a:solidFill>
                <a:srgbClr val="000000"/>
              </a:solidFill>
            </a:rPr>
            <a:t>Check DB Design</a:t>
          </a:r>
        </a:p>
      </dgm:t>
    </dgm:pt>
    <dgm:pt modelId="{FAC34B5A-32F8-440E-9154-7D3FAE424C91}" type="parTrans" cxnId="{C39C8C97-8B13-4FB0-A875-E9E2EF8571D1}">
      <dgm:prSet/>
      <dgm:spPr/>
      <dgm:t>
        <a:bodyPr/>
        <a:lstStyle/>
        <a:p>
          <a:endParaRPr lang="en-US"/>
        </a:p>
      </dgm:t>
    </dgm:pt>
    <dgm:pt modelId="{E7B70569-80B7-4285-BA5C-801D1CF9B74E}" type="sibTrans" cxnId="{C39C8C97-8B13-4FB0-A875-E9E2EF8571D1}">
      <dgm:prSet/>
      <dgm:spPr/>
      <dgm:t>
        <a:bodyPr/>
        <a:lstStyle/>
        <a:p>
          <a:endParaRPr lang="en-US"/>
        </a:p>
      </dgm:t>
    </dgm:pt>
    <dgm:pt modelId="{274C916A-9F85-4F32-9C6C-53135C0A31B5}">
      <dgm:prSet phldrT="[Text]"/>
      <dgm:spPr/>
      <dgm:t>
        <a:bodyPr/>
        <a:lstStyle/>
        <a:p>
          <a:r>
            <a:rPr lang="en-US" dirty="0">
              <a:solidFill>
                <a:srgbClr val="000000"/>
              </a:solidFill>
            </a:rPr>
            <a:t>Prep the team win-win </a:t>
          </a:r>
        </a:p>
      </dgm:t>
    </dgm:pt>
    <dgm:pt modelId="{65AAD210-6FED-47C2-B453-C2F66BAD7633}" type="parTrans" cxnId="{9B92764A-5F77-47D1-A214-298008C81D13}">
      <dgm:prSet/>
      <dgm:spPr/>
      <dgm:t>
        <a:bodyPr/>
        <a:lstStyle/>
        <a:p>
          <a:endParaRPr lang="en-US"/>
        </a:p>
      </dgm:t>
    </dgm:pt>
    <dgm:pt modelId="{01DBF9D7-A1E1-4021-A82D-9E21786B3FF8}" type="sibTrans" cxnId="{9B92764A-5F77-47D1-A214-298008C81D13}">
      <dgm:prSet/>
      <dgm:spPr/>
      <dgm:t>
        <a:bodyPr/>
        <a:lstStyle/>
        <a:p>
          <a:endParaRPr lang="en-US"/>
        </a:p>
      </dgm:t>
    </dgm:pt>
    <dgm:pt modelId="{68F537ED-A831-4D54-9EBE-C3FA4A35777C}">
      <dgm:prSet phldrT="[Text]"/>
      <dgm:spPr/>
      <dgm:t>
        <a:bodyPr/>
        <a:lstStyle/>
        <a:p>
          <a:r>
            <a:rPr lang="en-US" dirty="0">
              <a:solidFill>
                <a:srgbClr val="000000"/>
              </a:solidFill>
            </a:rPr>
            <a:t>Review scripts for code at rest</a:t>
          </a:r>
        </a:p>
      </dgm:t>
    </dgm:pt>
    <dgm:pt modelId="{5A945224-2102-4116-A9A3-6DCE5A088EA3}" type="parTrans" cxnId="{167AF0A4-C5E4-42A2-85AB-4387E98C4C00}">
      <dgm:prSet/>
      <dgm:spPr/>
      <dgm:t>
        <a:bodyPr/>
        <a:lstStyle/>
        <a:p>
          <a:endParaRPr lang="en-US"/>
        </a:p>
      </dgm:t>
    </dgm:pt>
    <dgm:pt modelId="{C7956EFD-1670-4D25-871C-E91F1E06313C}" type="sibTrans" cxnId="{167AF0A4-C5E4-42A2-85AB-4387E98C4C00}">
      <dgm:prSet/>
      <dgm:spPr/>
      <dgm:t>
        <a:bodyPr/>
        <a:lstStyle/>
        <a:p>
          <a:endParaRPr lang="en-US"/>
        </a:p>
      </dgm:t>
    </dgm:pt>
    <dgm:pt modelId="{A2CEAAC8-E996-4861-8C7E-AA9C41F6EF91}">
      <dgm:prSet phldrT="[Text]"/>
      <dgm:spPr/>
      <dgm:t>
        <a:bodyPr/>
        <a:lstStyle/>
        <a:p>
          <a:r>
            <a:rPr lang="en-US" dirty="0">
              <a:solidFill>
                <a:srgbClr val="000000"/>
              </a:solidFill>
            </a:rPr>
            <a:t>Review scripts for code in flight</a:t>
          </a:r>
        </a:p>
      </dgm:t>
    </dgm:pt>
    <dgm:pt modelId="{5932F9EA-D79C-46D2-A0C8-8A03FCB73495}" type="parTrans" cxnId="{716D75D9-EAB8-4439-A4B2-7C0D088142E0}">
      <dgm:prSet/>
      <dgm:spPr/>
      <dgm:t>
        <a:bodyPr/>
        <a:lstStyle/>
        <a:p>
          <a:endParaRPr lang="en-US"/>
        </a:p>
      </dgm:t>
    </dgm:pt>
    <dgm:pt modelId="{06C0553B-FFEE-47A0-B863-393C2BA40BC1}" type="sibTrans" cxnId="{716D75D9-EAB8-4439-A4B2-7C0D088142E0}">
      <dgm:prSet/>
      <dgm:spPr/>
      <dgm:t>
        <a:bodyPr/>
        <a:lstStyle/>
        <a:p>
          <a:endParaRPr lang="en-US"/>
        </a:p>
      </dgm:t>
    </dgm:pt>
    <dgm:pt modelId="{FC7B1D60-3FBD-421D-B480-8EDC8B9B6914}">
      <dgm:prSet phldrT="[Text]"/>
      <dgm:spPr/>
      <dgm:t>
        <a:bodyPr/>
        <a:lstStyle/>
        <a:p>
          <a:r>
            <a:rPr lang="en-US" dirty="0">
              <a:solidFill>
                <a:srgbClr val="000000"/>
              </a:solidFill>
            </a:rPr>
            <a:t>Review top X queries</a:t>
          </a:r>
        </a:p>
      </dgm:t>
    </dgm:pt>
    <dgm:pt modelId="{AB43CD9C-86C8-4E59-847C-5C9571B2E1E5}" type="parTrans" cxnId="{C0DABE05-66EC-446C-8836-4F7A36302199}">
      <dgm:prSet/>
      <dgm:spPr/>
      <dgm:t>
        <a:bodyPr/>
        <a:lstStyle/>
        <a:p>
          <a:endParaRPr lang="en-US"/>
        </a:p>
      </dgm:t>
    </dgm:pt>
    <dgm:pt modelId="{863414F8-39C9-474F-A338-81B5A32D591C}" type="sibTrans" cxnId="{C0DABE05-66EC-446C-8836-4F7A36302199}">
      <dgm:prSet/>
      <dgm:spPr/>
      <dgm:t>
        <a:bodyPr/>
        <a:lstStyle/>
        <a:p>
          <a:endParaRPr lang="en-US"/>
        </a:p>
      </dgm:t>
    </dgm:pt>
    <dgm:pt modelId="{6D7C3494-614C-44E7-8F0B-B608FE88D915}" type="pres">
      <dgm:prSet presAssocID="{1A781505-B63F-4A45-B2E6-299C83CA73D2}" presName="Name0" presStyleCnt="0">
        <dgm:presLayoutVars>
          <dgm:dir/>
          <dgm:animLvl val="lvl"/>
          <dgm:resizeHandles val="exact"/>
        </dgm:presLayoutVars>
      </dgm:prSet>
      <dgm:spPr/>
    </dgm:pt>
    <dgm:pt modelId="{4AB34C3D-BDD6-4F49-8EFF-E2DA3E3AC046}" type="pres">
      <dgm:prSet presAssocID="{41D56C42-F641-4FBE-B144-C7D20D01A84C}" presName="parTxOnly" presStyleLbl="node1" presStyleIdx="0" presStyleCnt="5">
        <dgm:presLayoutVars>
          <dgm:chMax val="0"/>
          <dgm:chPref val="0"/>
          <dgm:bulletEnabled val="1"/>
        </dgm:presLayoutVars>
      </dgm:prSet>
      <dgm:spPr/>
    </dgm:pt>
    <dgm:pt modelId="{D1F5AA0E-18D0-466A-B761-23D9EF37EA11}" type="pres">
      <dgm:prSet presAssocID="{E7B70569-80B7-4285-BA5C-801D1CF9B74E}" presName="parTxOnlySpace" presStyleCnt="0"/>
      <dgm:spPr/>
    </dgm:pt>
    <dgm:pt modelId="{BD545E3F-373A-4F32-A6ED-BB5F58C2FC38}" type="pres">
      <dgm:prSet presAssocID="{274C916A-9F85-4F32-9C6C-53135C0A31B5}" presName="parTxOnly" presStyleLbl="node1" presStyleIdx="1" presStyleCnt="5">
        <dgm:presLayoutVars>
          <dgm:chMax val="0"/>
          <dgm:chPref val="0"/>
          <dgm:bulletEnabled val="1"/>
        </dgm:presLayoutVars>
      </dgm:prSet>
      <dgm:spPr/>
    </dgm:pt>
    <dgm:pt modelId="{984A6242-A245-4977-B718-ECF5E6DD69F9}" type="pres">
      <dgm:prSet presAssocID="{01DBF9D7-A1E1-4021-A82D-9E21786B3FF8}" presName="parTxOnlySpace" presStyleCnt="0"/>
      <dgm:spPr/>
    </dgm:pt>
    <dgm:pt modelId="{B2A046FE-A45F-4837-A906-D73847C18C03}" type="pres">
      <dgm:prSet presAssocID="{68F537ED-A831-4D54-9EBE-C3FA4A35777C}" presName="parTxOnly" presStyleLbl="node1" presStyleIdx="2" presStyleCnt="5">
        <dgm:presLayoutVars>
          <dgm:chMax val="0"/>
          <dgm:chPref val="0"/>
          <dgm:bulletEnabled val="1"/>
        </dgm:presLayoutVars>
      </dgm:prSet>
      <dgm:spPr/>
    </dgm:pt>
    <dgm:pt modelId="{BFF9279D-C26F-471B-88C6-70C3AC5E3885}" type="pres">
      <dgm:prSet presAssocID="{C7956EFD-1670-4D25-871C-E91F1E06313C}" presName="parTxOnlySpace" presStyleCnt="0"/>
      <dgm:spPr/>
    </dgm:pt>
    <dgm:pt modelId="{173AB300-07EF-4253-ABBA-AA9B62E9DE53}" type="pres">
      <dgm:prSet presAssocID="{A2CEAAC8-E996-4861-8C7E-AA9C41F6EF91}" presName="parTxOnly" presStyleLbl="node1" presStyleIdx="3" presStyleCnt="5">
        <dgm:presLayoutVars>
          <dgm:chMax val="0"/>
          <dgm:chPref val="0"/>
          <dgm:bulletEnabled val="1"/>
        </dgm:presLayoutVars>
      </dgm:prSet>
      <dgm:spPr/>
    </dgm:pt>
    <dgm:pt modelId="{A4038D40-BA62-4EB7-9864-1DECDA7FE278}" type="pres">
      <dgm:prSet presAssocID="{06C0553B-FFEE-47A0-B863-393C2BA40BC1}" presName="parTxOnlySpace" presStyleCnt="0"/>
      <dgm:spPr/>
    </dgm:pt>
    <dgm:pt modelId="{5DAD653A-AE06-4276-81F7-79E6828DA50E}" type="pres">
      <dgm:prSet presAssocID="{FC7B1D60-3FBD-421D-B480-8EDC8B9B6914}" presName="parTxOnly" presStyleLbl="node1" presStyleIdx="4" presStyleCnt="5">
        <dgm:presLayoutVars>
          <dgm:chMax val="0"/>
          <dgm:chPref val="0"/>
          <dgm:bulletEnabled val="1"/>
        </dgm:presLayoutVars>
      </dgm:prSet>
      <dgm:spPr/>
    </dgm:pt>
  </dgm:ptLst>
  <dgm:cxnLst>
    <dgm:cxn modelId="{4D9CB302-1D9C-40CC-92C1-FDC871A5794F}" type="presOf" srcId="{41D56C42-F641-4FBE-B144-C7D20D01A84C}" destId="{4AB34C3D-BDD6-4F49-8EFF-E2DA3E3AC046}" srcOrd="0" destOrd="0" presId="urn:microsoft.com/office/officeart/2005/8/layout/chevron1"/>
    <dgm:cxn modelId="{C0DABE05-66EC-446C-8836-4F7A36302199}" srcId="{1A781505-B63F-4A45-B2E6-299C83CA73D2}" destId="{FC7B1D60-3FBD-421D-B480-8EDC8B9B6914}" srcOrd="4" destOrd="0" parTransId="{AB43CD9C-86C8-4E59-847C-5C9571B2E1E5}" sibTransId="{863414F8-39C9-474F-A338-81B5A32D591C}"/>
    <dgm:cxn modelId="{0631A919-54E0-40CF-9AC0-6055C7BA25D6}" type="presOf" srcId="{1A781505-B63F-4A45-B2E6-299C83CA73D2}" destId="{6D7C3494-614C-44E7-8F0B-B608FE88D915}" srcOrd="0" destOrd="0" presId="urn:microsoft.com/office/officeart/2005/8/layout/chevron1"/>
    <dgm:cxn modelId="{B6B6B01C-B917-4990-9362-AED3AC9D7D87}" type="presOf" srcId="{FC7B1D60-3FBD-421D-B480-8EDC8B9B6914}" destId="{5DAD653A-AE06-4276-81F7-79E6828DA50E}" srcOrd="0" destOrd="0" presId="urn:microsoft.com/office/officeart/2005/8/layout/chevron1"/>
    <dgm:cxn modelId="{5290B666-5A89-41C7-87C7-0E66E491599B}" type="presOf" srcId="{A2CEAAC8-E996-4861-8C7E-AA9C41F6EF91}" destId="{173AB300-07EF-4253-ABBA-AA9B62E9DE53}" srcOrd="0" destOrd="0" presId="urn:microsoft.com/office/officeart/2005/8/layout/chevron1"/>
    <dgm:cxn modelId="{861B2E68-0D85-45FC-A9CD-DB2ECF1A95A4}" type="presOf" srcId="{68F537ED-A831-4D54-9EBE-C3FA4A35777C}" destId="{B2A046FE-A45F-4837-A906-D73847C18C03}" srcOrd="0" destOrd="0" presId="urn:microsoft.com/office/officeart/2005/8/layout/chevron1"/>
    <dgm:cxn modelId="{9B92764A-5F77-47D1-A214-298008C81D13}" srcId="{1A781505-B63F-4A45-B2E6-299C83CA73D2}" destId="{274C916A-9F85-4F32-9C6C-53135C0A31B5}" srcOrd="1" destOrd="0" parTransId="{65AAD210-6FED-47C2-B453-C2F66BAD7633}" sibTransId="{01DBF9D7-A1E1-4021-A82D-9E21786B3FF8}"/>
    <dgm:cxn modelId="{C39C8C97-8B13-4FB0-A875-E9E2EF8571D1}" srcId="{1A781505-B63F-4A45-B2E6-299C83CA73D2}" destId="{41D56C42-F641-4FBE-B144-C7D20D01A84C}" srcOrd="0" destOrd="0" parTransId="{FAC34B5A-32F8-440E-9154-7D3FAE424C91}" sibTransId="{E7B70569-80B7-4285-BA5C-801D1CF9B74E}"/>
    <dgm:cxn modelId="{167AF0A4-C5E4-42A2-85AB-4387E98C4C00}" srcId="{1A781505-B63F-4A45-B2E6-299C83CA73D2}" destId="{68F537ED-A831-4D54-9EBE-C3FA4A35777C}" srcOrd="2" destOrd="0" parTransId="{5A945224-2102-4116-A9A3-6DCE5A088EA3}" sibTransId="{C7956EFD-1670-4D25-871C-E91F1E06313C}"/>
    <dgm:cxn modelId="{716D75D9-EAB8-4439-A4B2-7C0D088142E0}" srcId="{1A781505-B63F-4A45-B2E6-299C83CA73D2}" destId="{A2CEAAC8-E996-4861-8C7E-AA9C41F6EF91}" srcOrd="3" destOrd="0" parTransId="{5932F9EA-D79C-46D2-A0C8-8A03FCB73495}" sibTransId="{06C0553B-FFEE-47A0-B863-393C2BA40BC1}"/>
    <dgm:cxn modelId="{B33AC0F4-8F5A-4FA3-89D2-9216F8CEDE47}" type="presOf" srcId="{274C916A-9F85-4F32-9C6C-53135C0A31B5}" destId="{BD545E3F-373A-4F32-A6ED-BB5F58C2FC38}" srcOrd="0" destOrd="0" presId="urn:microsoft.com/office/officeart/2005/8/layout/chevron1"/>
    <dgm:cxn modelId="{A16AF76F-69B5-4D6D-8147-6F851280A14E}" type="presParOf" srcId="{6D7C3494-614C-44E7-8F0B-B608FE88D915}" destId="{4AB34C3D-BDD6-4F49-8EFF-E2DA3E3AC046}" srcOrd="0" destOrd="0" presId="urn:microsoft.com/office/officeart/2005/8/layout/chevron1"/>
    <dgm:cxn modelId="{52656BDB-26A4-4A91-ACA4-2CFD7D9D02EF}" type="presParOf" srcId="{6D7C3494-614C-44E7-8F0B-B608FE88D915}" destId="{D1F5AA0E-18D0-466A-B761-23D9EF37EA11}" srcOrd="1" destOrd="0" presId="urn:microsoft.com/office/officeart/2005/8/layout/chevron1"/>
    <dgm:cxn modelId="{48C21381-F315-473F-ABD8-37755B247276}" type="presParOf" srcId="{6D7C3494-614C-44E7-8F0B-B608FE88D915}" destId="{BD545E3F-373A-4F32-A6ED-BB5F58C2FC38}" srcOrd="2" destOrd="0" presId="urn:microsoft.com/office/officeart/2005/8/layout/chevron1"/>
    <dgm:cxn modelId="{F87EE3CD-03A8-4956-98F5-556DBB82959A}" type="presParOf" srcId="{6D7C3494-614C-44E7-8F0B-B608FE88D915}" destId="{984A6242-A245-4977-B718-ECF5E6DD69F9}" srcOrd="3" destOrd="0" presId="urn:microsoft.com/office/officeart/2005/8/layout/chevron1"/>
    <dgm:cxn modelId="{824BA4B0-7B57-455D-AF57-1F052C464371}" type="presParOf" srcId="{6D7C3494-614C-44E7-8F0B-B608FE88D915}" destId="{B2A046FE-A45F-4837-A906-D73847C18C03}" srcOrd="4" destOrd="0" presId="urn:microsoft.com/office/officeart/2005/8/layout/chevron1"/>
    <dgm:cxn modelId="{FF88945C-0A1D-4510-ACB1-7215E1F313CB}" type="presParOf" srcId="{6D7C3494-614C-44E7-8F0B-B608FE88D915}" destId="{BFF9279D-C26F-471B-88C6-70C3AC5E3885}" srcOrd="5" destOrd="0" presId="urn:microsoft.com/office/officeart/2005/8/layout/chevron1"/>
    <dgm:cxn modelId="{F20F9516-B414-44CE-B85E-9E8B389817F1}" type="presParOf" srcId="{6D7C3494-614C-44E7-8F0B-B608FE88D915}" destId="{173AB300-07EF-4253-ABBA-AA9B62E9DE53}" srcOrd="6" destOrd="0" presId="urn:microsoft.com/office/officeart/2005/8/layout/chevron1"/>
    <dgm:cxn modelId="{B9C6F523-5A06-4B2E-95B8-FC6F2DD68309}" type="presParOf" srcId="{6D7C3494-614C-44E7-8F0B-B608FE88D915}" destId="{A4038D40-BA62-4EB7-9864-1DECDA7FE278}" srcOrd="7" destOrd="0" presId="urn:microsoft.com/office/officeart/2005/8/layout/chevron1"/>
    <dgm:cxn modelId="{FF485A77-9D26-44FD-B41E-DC25E1355EB7}" type="presParOf" srcId="{6D7C3494-614C-44E7-8F0B-B608FE88D915}" destId="{5DAD653A-AE06-4276-81F7-79E6828DA50E}"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B34C3D-BDD6-4F49-8EFF-E2DA3E3AC046}">
      <dsp:nvSpPr>
        <dsp:cNvPr id="0" name=""/>
        <dsp:cNvSpPr/>
      </dsp:nvSpPr>
      <dsp:spPr>
        <a:xfrm>
          <a:off x="2430" y="341274"/>
          <a:ext cx="2162703" cy="865081"/>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00000"/>
              </a:solidFill>
            </a:rPr>
            <a:t>Check DB Design</a:t>
          </a:r>
        </a:p>
      </dsp:txBody>
      <dsp:txXfrm>
        <a:off x="434971" y="341274"/>
        <a:ext cx="1297622" cy="865081"/>
      </dsp:txXfrm>
    </dsp:sp>
    <dsp:sp modelId="{BD545E3F-373A-4F32-A6ED-BB5F58C2FC38}">
      <dsp:nvSpPr>
        <dsp:cNvPr id="0" name=""/>
        <dsp:cNvSpPr/>
      </dsp:nvSpPr>
      <dsp:spPr>
        <a:xfrm>
          <a:off x="1948863" y="341274"/>
          <a:ext cx="2162703" cy="865081"/>
        </a:xfrm>
        <a:prstGeom prst="chevron">
          <a:avLst/>
        </a:prstGeom>
        <a:solidFill>
          <a:schemeClr val="accent3">
            <a:hueOff val="356042"/>
            <a:satOff val="-8529"/>
            <a:lumOff val="-1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00000"/>
              </a:solidFill>
            </a:rPr>
            <a:t>Prep the team win-win </a:t>
          </a:r>
        </a:p>
      </dsp:txBody>
      <dsp:txXfrm>
        <a:off x="2381404" y="341274"/>
        <a:ext cx="1297622" cy="865081"/>
      </dsp:txXfrm>
    </dsp:sp>
    <dsp:sp modelId="{B2A046FE-A45F-4837-A906-D73847C18C03}">
      <dsp:nvSpPr>
        <dsp:cNvPr id="0" name=""/>
        <dsp:cNvSpPr/>
      </dsp:nvSpPr>
      <dsp:spPr>
        <a:xfrm>
          <a:off x="3895296" y="341274"/>
          <a:ext cx="2162703" cy="865081"/>
        </a:xfrm>
        <a:prstGeom prst="chevron">
          <a:avLst/>
        </a:prstGeom>
        <a:solidFill>
          <a:schemeClr val="accent3">
            <a:hueOff val="712084"/>
            <a:satOff val="-17057"/>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00000"/>
              </a:solidFill>
            </a:rPr>
            <a:t>Review scripts for code at rest</a:t>
          </a:r>
        </a:p>
      </dsp:txBody>
      <dsp:txXfrm>
        <a:off x="4327837" y="341274"/>
        <a:ext cx="1297622" cy="865081"/>
      </dsp:txXfrm>
    </dsp:sp>
    <dsp:sp modelId="{173AB300-07EF-4253-ABBA-AA9B62E9DE53}">
      <dsp:nvSpPr>
        <dsp:cNvPr id="0" name=""/>
        <dsp:cNvSpPr/>
      </dsp:nvSpPr>
      <dsp:spPr>
        <a:xfrm>
          <a:off x="5841729" y="341274"/>
          <a:ext cx="2162703" cy="865081"/>
        </a:xfrm>
        <a:prstGeom prst="chevron">
          <a:avLst/>
        </a:prstGeom>
        <a:solidFill>
          <a:schemeClr val="accent3">
            <a:hueOff val="1068126"/>
            <a:satOff val="-25586"/>
            <a:lumOff val="-353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00000"/>
              </a:solidFill>
            </a:rPr>
            <a:t>Review scripts for code in flight</a:t>
          </a:r>
        </a:p>
      </dsp:txBody>
      <dsp:txXfrm>
        <a:off x="6274270" y="341274"/>
        <a:ext cx="1297622" cy="865081"/>
      </dsp:txXfrm>
    </dsp:sp>
    <dsp:sp modelId="{5DAD653A-AE06-4276-81F7-79E6828DA50E}">
      <dsp:nvSpPr>
        <dsp:cNvPr id="0" name=""/>
        <dsp:cNvSpPr/>
      </dsp:nvSpPr>
      <dsp:spPr>
        <a:xfrm>
          <a:off x="7788163" y="341274"/>
          <a:ext cx="2162703" cy="865081"/>
        </a:xfrm>
        <a:prstGeom prst="chevron">
          <a:avLst/>
        </a:prstGeom>
        <a:solidFill>
          <a:schemeClr val="accent3">
            <a:hueOff val="1424168"/>
            <a:satOff val="-34115"/>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00000"/>
              </a:solidFill>
            </a:rPr>
            <a:t>Review top X queries</a:t>
          </a:r>
        </a:p>
      </dsp:txBody>
      <dsp:txXfrm>
        <a:off x="8220704" y="341274"/>
        <a:ext cx="1297622" cy="865081"/>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743CD30-EBE6-8346-9305-C350D5465CD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47EF3C1-6B5C-6A41-84AA-9841BC8354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F32CD8-B043-F14C-9C59-BDAD8EFEA5D0}" type="datetimeFigureOut">
              <a:rPr lang="en-US" smtClean="0"/>
              <a:t>3/29/2022</a:t>
            </a:fld>
            <a:endParaRPr lang="en-US"/>
          </a:p>
        </p:txBody>
      </p:sp>
      <p:sp>
        <p:nvSpPr>
          <p:cNvPr id="4" name="Footer Placeholder 3">
            <a:extLst>
              <a:ext uri="{FF2B5EF4-FFF2-40B4-BE49-F238E27FC236}">
                <a16:creationId xmlns:a16="http://schemas.microsoft.com/office/drawing/2014/main" id="{BE7219F1-D2B2-A046-ADDE-13CDAF951B7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2FF1196-C520-694E-A27F-D8A9AA3144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5A19EEF-BB8E-C845-BD3E-26682098CBFA}" type="slidenum">
              <a:rPr lang="en-US" smtClean="0"/>
              <a:t>‹#›</a:t>
            </a:fld>
            <a:endParaRPr lang="en-US"/>
          </a:p>
        </p:txBody>
      </p:sp>
    </p:spTree>
    <p:extLst>
      <p:ext uri="{BB962C8B-B14F-4D97-AF65-F5344CB8AC3E}">
        <p14:creationId xmlns:p14="http://schemas.microsoft.com/office/powerpoint/2010/main" val="4245564935"/>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3.png>
</file>

<file path=ppt/media/image18.png>
</file>

<file path=ppt/media/image19.png>
</file>

<file path=ppt/media/image2.png>
</file>

<file path=ppt/media/image20.jpeg>
</file>

<file path=ppt/media/image21.jpg>
</file>

<file path=ppt/media/image22.png>
</file>

<file path=ppt/media/image23.png>
</file>

<file path=ppt/media/image24.png>
</file>

<file path=ppt/media/image3.png>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D3F0EE-476D-A849-B4E2-BFBB2219FE53}" type="datetimeFigureOut">
              <a:rPr lang="en-US" smtClean="0"/>
              <a:t>3/29/2022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495F64-278B-1A42-835D-3E0B08E101DF}" type="slidenum">
              <a:rPr lang="en-US" smtClean="0"/>
              <a:t>‹#›</a:t>
            </a:fld>
            <a:endParaRPr lang="en-US"/>
          </a:p>
        </p:txBody>
      </p:sp>
    </p:spTree>
    <p:extLst>
      <p:ext uri="{BB962C8B-B14F-4D97-AF65-F5344CB8AC3E}">
        <p14:creationId xmlns:p14="http://schemas.microsoft.com/office/powerpoint/2010/main" val="1664859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495F64-278B-1A42-835D-3E0B08E101DF}" type="slidenum">
              <a:rPr lang="en-US" smtClean="0"/>
              <a:t>2</a:t>
            </a:fld>
            <a:endParaRPr lang="en-US"/>
          </a:p>
        </p:txBody>
      </p:sp>
    </p:spTree>
    <p:extLst>
      <p:ext uri="{BB962C8B-B14F-4D97-AF65-F5344CB8AC3E}">
        <p14:creationId xmlns:p14="http://schemas.microsoft.com/office/powerpoint/2010/main" val="2089360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@solarwinds</a:t>
            </a:r>
          </a:p>
        </p:txBody>
      </p:sp>
    </p:spTree>
    <p:extLst>
      <p:ext uri="{BB962C8B-B14F-4D97-AF65-F5344CB8AC3E}">
        <p14:creationId xmlns:p14="http://schemas.microsoft.com/office/powerpoint/2010/main" val="1304879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accent6"/>
                </a:solidFill>
              </a:rPr>
              <a:t>What is outside our scope?</a:t>
            </a:r>
          </a:p>
          <a:p>
            <a:r>
              <a:rPr lang="en-US" dirty="0">
                <a:solidFill>
                  <a:schemeClr val="accent6"/>
                </a:solidFill>
              </a:rPr>
              <a:t>The actual SQL statements applying to indexes (CREATE, DROP, and ALTER)</a:t>
            </a:r>
          </a:p>
          <a:p>
            <a:r>
              <a:rPr lang="en-US" dirty="0">
                <a:solidFill>
                  <a:schemeClr val="accent6"/>
                </a:solidFill>
              </a:rPr>
              <a:t>Special case indexes: full-text, image/text</a:t>
            </a:r>
          </a:p>
          <a:p>
            <a:r>
              <a:rPr lang="en-US" dirty="0">
                <a:solidFill>
                  <a:schemeClr val="accent6"/>
                </a:solidFill>
              </a:rPr>
              <a:t>Locking, transactions, and isolation levels</a:t>
            </a:r>
          </a:p>
          <a:p>
            <a:endParaRPr lang="en-US" dirty="0"/>
          </a:p>
        </p:txBody>
      </p:sp>
      <p:sp>
        <p:nvSpPr>
          <p:cNvPr id="4" name="Slide Number Placeholder 3"/>
          <p:cNvSpPr>
            <a:spLocks noGrp="1"/>
          </p:cNvSpPr>
          <p:nvPr>
            <p:ph type="sldNum" sz="quarter" idx="5"/>
          </p:nvPr>
        </p:nvSpPr>
        <p:spPr/>
        <p:txBody>
          <a:bodyPr/>
          <a:lstStyle/>
          <a:p>
            <a:fld id="{B9495F64-278B-1A42-835D-3E0B08E101DF}" type="slidenum">
              <a:rPr lang="en-US" smtClean="0"/>
              <a:t>4</a:t>
            </a:fld>
            <a:endParaRPr lang="en-US"/>
          </a:p>
        </p:txBody>
      </p:sp>
    </p:spTree>
    <p:extLst>
      <p:ext uri="{BB962C8B-B14F-4D97-AF65-F5344CB8AC3E}">
        <p14:creationId xmlns:p14="http://schemas.microsoft.com/office/powerpoint/2010/main" val="1273398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first “in-house”, your audience are your dev teams. You want this to be friendly and highly collaborative. Eventually, you want them to feel comfortable running the T-SQL scripts on their database designs before they ever bring them to you. That way, all of the code smell tests have already been revealed and fixed. Then, much less is required of you</a:t>
            </a:r>
          </a:p>
          <a:p>
            <a:endParaRPr lang="en-US" dirty="0"/>
          </a:p>
          <a:p>
            <a:r>
              <a:rPr lang="en-US" dirty="0"/>
              <a:t>For the second “purchased”, your audience are your line-of-business managers conducting the buy vs build research. You goal is to ensure that the company buys a high-quality product, not a lemon. Your database design review reveals the same details, but casts those revelations in a different light.</a:t>
            </a:r>
          </a:p>
        </p:txBody>
      </p:sp>
      <p:sp>
        <p:nvSpPr>
          <p:cNvPr id="4" name="Slide Number Placeholder 3"/>
          <p:cNvSpPr>
            <a:spLocks noGrp="1"/>
          </p:cNvSpPr>
          <p:nvPr>
            <p:ph type="sldNum" sz="quarter" idx="5"/>
          </p:nvPr>
        </p:nvSpPr>
        <p:spPr/>
        <p:txBody>
          <a:bodyPr/>
          <a:lstStyle/>
          <a:p>
            <a:fld id="{B9495F64-278B-1A42-835D-3E0B08E101DF}" type="slidenum">
              <a:rPr lang="en-US" smtClean="0"/>
              <a:t>5</a:t>
            </a:fld>
            <a:endParaRPr lang="en-US"/>
          </a:p>
        </p:txBody>
      </p:sp>
    </p:spTree>
    <p:extLst>
      <p:ext uri="{BB962C8B-B14F-4D97-AF65-F5344CB8AC3E}">
        <p14:creationId xmlns:p14="http://schemas.microsoft.com/office/powerpoint/2010/main" val="8489183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9495F64-278B-1A42-835D-3E0B08E101DF}" type="slidenum">
              <a:rPr lang="en-US" smtClean="0"/>
              <a:t>8</a:t>
            </a:fld>
            <a:endParaRPr lang="en-US"/>
          </a:p>
        </p:txBody>
      </p:sp>
    </p:spTree>
    <p:extLst>
      <p:ext uri="{BB962C8B-B14F-4D97-AF65-F5344CB8AC3E}">
        <p14:creationId xmlns:p14="http://schemas.microsoft.com/office/powerpoint/2010/main" val="1049384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Lookups can be </a:t>
            </a:r>
            <a:r>
              <a:rPr lang="en-US" sz="1200" dirty="0"/>
              <a:t>Key or RID (Row ID)</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Temp tables versus table variables versus CTEs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Gigantic queries with oodles of joins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Fear of NULLs, as evidenced by overuse of ISNULL and similar code patterns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Functions that interfere with indexes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Inline scalar functions and </a:t>
            </a:r>
            <a:r>
              <a:rPr lang="en-US" sz="1200"/>
              <a:t>function anti-patterns</a:t>
            </a:r>
            <a:endParaRPr lang="en-US" sz="1200" dirty="0"/>
          </a:p>
        </p:txBody>
      </p:sp>
      <p:sp>
        <p:nvSpPr>
          <p:cNvPr id="4" name="Slide Number Placeholder 3"/>
          <p:cNvSpPr>
            <a:spLocks noGrp="1"/>
          </p:cNvSpPr>
          <p:nvPr>
            <p:ph type="sldNum" sz="quarter" idx="5"/>
          </p:nvPr>
        </p:nvSpPr>
        <p:spPr/>
        <p:txBody>
          <a:bodyPr/>
          <a:lstStyle/>
          <a:p>
            <a:fld id="{B9495F64-278B-1A42-835D-3E0B08E101DF}" type="slidenum">
              <a:rPr lang="en-US" smtClean="0"/>
              <a:t>10</a:t>
            </a:fld>
            <a:endParaRPr lang="en-US"/>
          </a:p>
        </p:txBody>
      </p:sp>
    </p:spTree>
    <p:extLst>
      <p:ext uri="{BB962C8B-B14F-4D97-AF65-F5344CB8AC3E}">
        <p14:creationId xmlns:p14="http://schemas.microsoft.com/office/powerpoint/2010/main" val="14738428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2.emf"/><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
    <p:spTree>
      <p:nvGrpSpPr>
        <p:cNvPr id="1" name=""/>
        <p:cNvGrpSpPr/>
        <p:nvPr/>
      </p:nvGrpSpPr>
      <p:grpSpPr>
        <a:xfrm>
          <a:off x="0" y="0"/>
          <a:ext cx="0" cy="0"/>
          <a:chOff x="0" y="0"/>
          <a:chExt cx="0" cy="0"/>
        </a:xfrm>
      </p:grpSpPr>
      <p:sp>
        <p:nvSpPr>
          <p:cNvPr id="122" name="Rectangle 121">
            <a:extLst>
              <a:ext uri="{FF2B5EF4-FFF2-40B4-BE49-F238E27FC236}">
                <a16:creationId xmlns:a16="http://schemas.microsoft.com/office/drawing/2014/main" id="{A16B87CC-8BF2-8840-8921-70F90ACC8F44}"/>
              </a:ext>
            </a:extLst>
          </p:cNvPr>
          <p:cNvSpPr/>
          <p:nvPr userDrawn="1"/>
        </p:nvSpPr>
        <p:spPr>
          <a:xfrm rot="16200000">
            <a:off x="11777595" y="-176062"/>
            <a:ext cx="546474" cy="8991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55" descr="A picture containing large, bird, white, man&#10;&#10;Description automatically generated">
            <a:extLst>
              <a:ext uri="{FF2B5EF4-FFF2-40B4-BE49-F238E27FC236}">
                <a16:creationId xmlns:a16="http://schemas.microsoft.com/office/drawing/2014/main" id="{AC5556A4-8E8D-894E-A8FC-9EBD9298DB7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20299" y="0"/>
            <a:ext cx="2253399" cy="6858000"/>
          </a:xfrm>
          <a:prstGeom prst="rect">
            <a:avLst/>
          </a:prstGeom>
        </p:spPr>
      </p:pic>
      <p:sp>
        <p:nvSpPr>
          <p:cNvPr id="19" name="Rectangle 18">
            <a:extLst>
              <a:ext uri="{FF2B5EF4-FFF2-40B4-BE49-F238E27FC236}">
                <a16:creationId xmlns:a16="http://schemas.microsoft.com/office/drawing/2014/main" id="{839E7D14-F552-8047-81E8-442D52B62484}"/>
              </a:ext>
            </a:extLst>
          </p:cNvPr>
          <p:cNvSpPr/>
          <p:nvPr/>
        </p:nvSpPr>
        <p:spPr>
          <a:xfrm rot="16200000">
            <a:off x="5364480" y="-541134"/>
            <a:ext cx="182880" cy="1280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E6BEED94-2180-4582-BF39-89AC20272E9A}"/>
              </a:ext>
            </a:extLst>
          </p:cNvPr>
          <p:cNvSpPr>
            <a:spLocks noGrp="1"/>
          </p:cNvSpPr>
          <p:nvPr userDrawn="1">
            <p:ph type="body" sz="quarter" idx="13" hasCustomPrompt="1"/>
          </p:nvPr>
        </p:nvSpPr>
        <p:spPr>
          <a:xfrm>
            <a:off x="765595" y="3621323"/>
            <a:ext cx="6081713" cy="556661"/>
          </a:xfrm>
        </p:spPr>
        <p:txBody>
          <a:bodyPr>
            <a:normAutofit/>
          </a:bodyPr>
          <a:lstStyle>
            <a:lvl1pPr marL="0" indent="0">
              <a:buNone/>
              <a:defRPr sz="3600" b="1">
                <a:solidFill>
                  <a:schemeClr val="accent2"/>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Title Header Here</a:t>
            </a:r>
          </a:p>
        </p:txBody>
      </p:sp>
      <p:grpSp>
        <p:nvGrpSpPr>
          <p:cNvPr id="2" name="Group 1">
            <a:extLst>
              <a:ext uri="{FF2B5EF4-FFF2-40B4-BE49-F238E27FC236}">
                <a16:creationId xmlns:a16="http://schemas.microsoft.com/office/drawing/2014/main" id="{71748EBA-EB75-D94F-BA84-914EF511C9F7}"/>
              </a:ext>
            </a:extLst>
          </p:cNvPr>
          <p:cNvGrpSpPr/>
          <p:nvPr userDrawn="1"/>
        </p:nvGrpSpPr>
        <p:grpSpPr>
          <a:xfrm>
            <a:off x="7131875" y="280955"/>
            <a:ext cx="513977" cy="88575"/>
            <a:chOff x="7131875" y="280955"/>
            <a:chExt cx="513977" cy="88575"/>
          </a:xfrm>
        </p:grpSpPr>
        <p:sp>
          <p:nvSpPr>
            <p:cNvPr id="6" name="Oval 5">
              <a:extLst>
                <a:ext uri="{FF2B5EF4-FFF2-40B4-BE49-F238E27FC236}">
                  <a16:creationId xmlns:a16="http://schemas.microsoft.com/office/drawing/2014/main" id="{2BC9DA82-C60A-4944-A60F-2802144E42D6}"/>
                </a:ext>
              </a:extLst>
            </p:cNvPr>
            <p:cNvSpPr/>
            <p:nvPr userDrawn="1"/>
          </p:nvSpPr>
          <p:spPr>
            <a:xfrm>
              <a:off x="7131875" y="280955"/>
              <a:ext cx="90715" cy="885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48398BF0-A3E5-9E47-9356-1F6B5CD58C7B}"/>
                </a:ext>
              </a:extLst>
            </p:cNvPr>
            <p:cNvSpPr/>
            <p:nvPr userDrawn="1"/>
          </p:nvSpPr>
          <p:spPr>
            <a:xfrm>
              <a:off x="7343506" y="280955"/>
              <a:ext cx="90715" cy="885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74CA714B-E75F-0D4A-94A8-831C6EF2B6C4}"/>
                </a:ext>
              </a:extLst>
            </p:cNvPr>
            <p:cNvSpPr/>
            <p:nvPr userDrawn="1"/>
          </p:nvSpPr>
          <p:spPr>
            <a:xfrm>
              <a:off x="7555137" y="280955"/>
              <a:ext cx="90715" cy="885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4" name="Picture 53" descr="A picture containing outdoor, sitting, plane, yellow&#10;&#10;Description automatically generated">
            <a:extLst>
              <a:ext uri="{FF2B5EF4-FFF2-40B4-BE49-F238E27FC236}">
                <a16:creationId xmlns:a16="http://schemas.microsoft.com/office/drawing/2014/main" id="{4D3538EE-6870-EB4E-A28B-061057FD099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23405" y="4469512"/>
            <a:ext cx="2168595" cy="2388488"/>
          </a:xfrm>
          <a:prstGeom prst="rect">
            <a:avLst/>
          </a:prstGeom>
        </p:spPr>
      </p:pic>
      <p:grpSp>
        <p:nvGrpSpPr>
          <p:cNvPr id="99" name="Group 98">
            <a:extLst>
              <a:ext uri="{FF2B5EF4-FFF2-40B4-BE49-F238E27FC236}">
                <a16:creationId xmlns:a16="http://schemas.microsoft.com/office/drawing/2014/main" id="{6DF6A027-D21F-984C-AD17-9B25632258B0}"/>
              </a:ext>
            </a:extLst>
          </p:cNvPr>
          <p:cNvGrpSpPr/>
          <p:nvPr userDrawn="1"/>
        </p:nvGrpSpPr>
        <p:grpSpPr>
          <a:xfrm>
            <a:off x="10313502" y="3504564"/>
            <a:ext cx="77833" cy="2222288"/>
            <a:chOff x="7620948" y="3504564"/>
            <a:chExt cx="102737" cy="2222288"/>
          </a:xfrm>
        </p:grpSpPr>
        <p:cxnSp>
          <p:nvCxnSpPr>
            <p:cNvPr id="59" name="Straight Connector 58">
              <a:extLst>
                <a:ext uri="{FF2B5EF4-FFF2-40B4-BE49-F238E27FC236}">
                  <a16:creationId xmlns:a16="http://schemas.microsoft.com/office/drawing/2014/main" id="{AF6D44FE-4817-8244-A311-D39F34615CC4}"/>
                </a:ext>
              </a:extLst>
            </p:cNvPr>
            <p:cNvCxnSpPr>
              <a:cxnSpLocks/>
            </p:cNvCxnSpPr>
            <p:nvPr userDrawn="1"/>
          </p:nvCxnSpPr>
          <p:spPr>
            <a:xfrm>
              <a:off x="7620948" y="4582036"/>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DE1ECA9D-F7AF-464E-9435-8199CB042EC3}"/>
                </a:ext>
              </a:extLst>
            </p:cNvPr>
            <p:cNvCxnSpPr>
              <a:cxnSpLocks/>
            </p:cNvCxnSpPr>
            <p:nvPr userDrawn="1"/>
          </p:nvCxnSpPr>
          <p:spPr>
            <a:xfrm>
              <a:off x="7620948" y="4649378"/>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8D642B9-932D-D743-87CF-3EE47051C2E9}"/>
                </a:ext>
              </a:extLst>
            </p:cNvPr>
            <p:cNvCxnSpPr>
              <a:cxnSpLocks/>
            </p:cNvCxnSpPr>
            <p:nvPr userDrawn="1"/>
          </p:nvCxnSpPr>
          <p:spPr>
            <a:xfrm>
              <a:off x="7620948" y="4716720"/>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835564AF-01DE-5641-A237-B2BEE874F450}"/>
                </a:ext>
              </a:extLst>
            </p:cNvPr>
            <p:cNvCxnSpPr>
              <a:cxnSpLocks/>
            </p:cNvCxnSpPr>
            <p:nvPr userDrawn="1"/>
          </p:nvCxnSpPr>
          <p:spPr>
            <a:xfrm>
              <a:off x="7620948" y="4784062"/>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D8B17FC-AA01-F54F-B5CC-20B1DCB50C65}"/>
                </a:ext>
              </a:extLst>
            </p:cNvPr>
            <p:cNvCxnSpPr>
              <a:cxnSpLocks/>
            </p:cNvCxnSpPr>
            <p:nvPr userDrawn="1"/>
          </p:nvCxnSpPr>
          <p:spPr>
            <a:xfrm>
              <a:off x="7620948" y="4851404"/>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14D43A3-0B2E-9A40-906B-DF7318428473}"/>
                </a:ext>
              </a:extLst>
            </p:cNvPr>
            <p:cNvCxnSpPr>
              <a:cxnSpLocks/>
            </p:cNvCxnSpPr>
            <p:nvPr userDrawn="1"/>
          </p:nvCxnSpPr>
          <p:spPr>
            <a:xfrm>
              <a:off x="7620948" y="4918746"/>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4A70A1E1-7460-4947-98AE-D758433806AD}"/>
                </a:ext>
              </a:extLst>
            </p:cNvPr>
            <p:cNvCxnSpPr>
              <a:cxnSpLocks/>
            </p:cNvCxnSpPr>
            <p:nvPr userDrawn="1"/>
          </p:nvCxnSpPr>
          <p:spPr>
            <a:xfrm>
              <a:off x="7620948" y="4986088"/>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03316757-F697-3848-BA99-B9371632053E}"/>
                </a:ext>
              </a:extLst>
            </p:cNvPr>
            <p:cNvCxnSpPr>
              <a:cxnSpLocks/>
            </p:cNvCxnSpPr>
            <p:nvPr userDrawn="1"/>
          </p:nvCxnSpPr>
          <p:spPr>
            <a:xfrm>
              <a:off x="7620948" y="5053430"/>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3DD8709-DAE6-E44A-B4ED-5270A6BE3F2A}"/>
                </a:ext>
              </a:extLst>
            </p:cNvPr>
            <p:cNvCxnSpPr>
              <a:cxnSpLocks/>
            </p:cNvCxnSpPr>
            <p:nvPr userDrawn="1"/>
          </p:nvCxnSpPr>
          <p:spPr>
            <a:xfrm>
              <a:off x="7620948" y="5120772"/>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A9F1E6C-09E8-A146-BBCB-C6424F8DA156}"/>
                </a:ext>
              </a:extLst>
            </p:cNvPr>
            <p:cNvCxnSpPr>
              <a:cxnSpLocks/>
            </p:cNvCxnSpPr>
            <p:nvPr userDrawn="1"/>
          </p:nvCxnSpPr>
          <p:spPr>
            <a:xfrm>
              <a:off x="7620948" y="5188114"/>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AF9C77A2-C4BE-1542-944F-806503199B4C}"/>
                </a:ext>
              </a:extLst>
            </p:cNvPr>
            <p:cNvCxnSpPr>
              <a:cxnSpLocks/>
            </p:cNvCxnSpPr>
            <p:nvPr userDrawn="1"/>
          </p:nvCxnSpPr>
          <p:spPr>
            <a:xfrm>
              <a:off x="7620948" y="5255456"/>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79AAC03E-7835-A74E-8B9D-88B00E58DFDD}"/>
                </a:ext>
              </a:extLst>
            </p:cNvPr>
            <p:cNvCxnSpPr>
              <a:cxnSpLocks/>
            </p:cNvCxnSpPr>
            <p:nvPr userDrawn="1"/>
          </p:nvCxnSpPr>
          <p:spPr>
            <a:xfrm>
              <a:off x="7620948" y="5322798"/>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49C67F5-6141-6640-99E2-2B10521AD5CF}"/>
                </a:ext>
              </a:extLst>
            </p:cNvPr>
            <p:cNvCxnSpPr>
              <a:cxnSpLocks/>
            </p:cNvCxnSpPr>
            <p:nvPr userDrawn="1"/>
          </p:nvCxnSpPr>
          <p:spPr>
            <a:xfrm>
              <a:off x="7620948" y="5390140"/>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20C1AC6-50BD-CE4A-88CE-87AAB2753B0E}"/>
                </a:ext>
              </a:extLst>
            </p:cNvPr>
            <p:cNvCxnSpPr>
              <a:cxnSpLocks/>
            </p:cNvCxnSpPr>
            <p:nvPr userDrawn="1"/>
          </p:nvCxnSpPr>
          <p:spPr>
            <a:xfrm>
              <a:off x="7620948" y="5457482"/>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71383DF8-DFFD-C94C-8FCA-D3F7E1848ACF}"/>
                </a:ext>
              </a:extLst>
            </p:cNvPr>
            <p:cNvCxnSpPr>
              <a:cxnSpLocks/>
            </p:cNvCxnSpPr>
            <p:nvPr userDrawn="1"/>
          </p:nvCxnSpPr>
          <p:spPr>
            <a:xfrm>
              <a:off x="7620948" y="5524824"/>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A4C0196-1352-AD4C-973A-70922E9BAC36}"/>
                </a:ext>
              </a:extLst>
            </p:cNvPr>
            <p:cNvCxnSpPr>
              <a:cxnSpLocks/>
            </p:cNvCxnSpPr>
            <p:nvPr userDrawn="1"/>
          </p:nvCxnSpPr>
          <p:spPr>
            <a:xfrm>
              <a:off x="7620948" y="5592166"/>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4FAD4061-2D96-F34F-AF10-2C1DE8F4E1AB}"/>
                </a:ext>
              </a:extLst>
            </p:cNvPr>
            <p:cNvCxnSpPr>
              <a:cxnSpLocks/>
            </p:cNvCxnSpPr>
            <p:nvPr userDrawn="1"/>
          </p:nvCxnSpPr>
          <p:spPr>
            <a:xfrm>
              <a:off x="7620948" y="5659508"/>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4899114F-B4AC-084A-B5AE-F0E7155FE4E3}"/>
                </a:ext>
              </a:extLst>
            </p:cNvPr>
            <p:cNvCxnSpPr>
              <a:cxnSpLocks/>
            </p:cNvCxnSpPr>
            <p:nvPr userDrawn="1"/>
          </p:nvCxnSpPr>
          <p:spPr>
            <a:xfrm>
              <a:off x="7620948" y="5726852"/>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22FA6C9D-8A1B-7945-BE84-8B912C106F31}"/>
                </a:ext>
              </a:extLst>
            </p:cNvPr>
            <p:cNvCxnSpPr>
              <a:cxnSpLocks/>
            </p:cNvCxnSpPr>
            <p:nvPr userDrawn="1"/>
          </p:nvCxnSpPr>
          <p:spPr>
            <a:xfrm>
              <a:off x="7620948" y="3504564"/>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A21B67F4-E234-C64A-AAE4-751844F3D903}"/>
                </a:ext>
              </a:extLst>
            </p:cNvPr>
            <p:cNvCxnSpPr>
              <a:cxnSpLocks/>
            </p:cNvCxnSpPr>
            <p:nvPr userDrawn="1"/>
          </p:nvCxnSpPr>
          <p:spPr>
            <a:xfrm>
              <a:off x="7620948" y="3571906"/>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FAD538F-2386-E743-9EF3-7606DA5C09CC}"/>
                </a:ext>
              </a:extLst>
            </p:cNvPr>
            <p:cNvCxnSpPr>
              <a:cxnSpLocks/>
            </p:cNvCxnSpPr>
            <p:nvPr userDrawn="1"/>
          </p:nvCxnSpPr>
          <p:spPr>
            <a:xfrm>
              <a:off x="7620948" y="3639248"/>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13C33E52-0510-E643-B5BF-3F326FF5E730}"/>
                </a:ext>
              </a:extLst>
            </p:cNvPr>
            <p:cNvCxnSpPr>
              <a:cxnSpLocks/>
            </p:cNvCxnSpPr>
            <p:nvPr userDrawn="1"/>
          </p:nvCxnSpPr>
          <p:spPr>
            <a:xfrm>
              <a:off x="7620948" y="3706590"/>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923B9F8-6E51-7944-B487-B281A5ACE217}"/>
                </a:ext>
              </a:extLst>
            </p:cNvPr>
            <p:cNvCxnSpPr>
              <a:cxnSpLocks/>
            </p:cNvCxnSpPr>
            <p:nvPr userDrawn="1"/>
          </p:nvCxnSpPr>
          <p:spPr>
            <a:xfrm>
              <a:off x="7620948" y="3773932"/>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BDB8F9B4-D191-CD43-AB3A-21DBC2FA4469}"/>
                </a:ext>
              </a:extLst>
            </p:cNvPr>
            <p:cNvCxnSpPr>
              <a:cxnSpLocks/>
            </p:cNvCxnSpPr>
            <p:nvPr userDrawn="1"/>
          </p:nvCxnSpPr>
          <p:spPr>
            <a:xfrm>
              <a:off x="7620948" y="3841274"/>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A0F96F03-D30C-1545-B1C0-D313A80F1A58}"/>
                </a:ext>
              </a:extLst>
            </p:cNvPr>
            <p:cNvCxnSpPr>
              <a:cxnSpLocks/>
            </p:cNvCxnSpPr>
            <p:nvPr userDrawn="1"/>
          </p:nvCxnSpPr>
          <p:spPr>
            <a:xfrm>
              <a:off x="7620948" y="3908616"/>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CBB1EA0-A6D6-7A48-B297-58259F96F783}"/>
                </a:ext>
              </a:extLst>
            </p:cNvPr>
            <p:cNvCxnSpPr>
              <a:cxnSpLocks/>
            </p:cNvCxnSpPr>
            <p:nvPr userDrawn="1"/>
          </p:nvCxnSpPr>
          <p:spPr>
            <a:xfrm>
              <a:off x="7620948" y="3975958"/>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090C9A40-78EF-FC4E-8BAF-71BDA3B11C48}"/>
                </a:ext>
              </a:extLst>
            </p:cNvPr>
            <p:cNvCxnSpPr>
              <a:cxnSpLocks/>
            </p:cNvCxnSpPr>
            <p:nvPr userDrawn="1"/>
          </p:nvCxnSpPr>
          <p:spPr>
            <a:xfrm>
              <a:off x="7620948" y="4043300"/>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4A2C3729-5EB9-BF4C-B9BB-05D4AEDE4BC4}"/>
                </a:ext>
              </a:extLst>
            </p:cNvPr>
            <p:cNvCxnSpPr>
              <a:cxnSpLocks/>
            </p:cNvCxnSpPr>
            <p:nvPr userDrawn="1"/>
          </p:nvCxnSpPr>
          <p:spPr>
            <a:xfrm>
              <a:off x="7620948" y="4110642"/>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4ECEE21-FF24-5446-B19C-77F95A3888E2}"/>
                </a:ext>
              </a:extLst>
            </p:cNvPr>
            <p:cNvCxnSpPr>
              <a:cxnSpLocks/>
            </p:cNvCxnSpPr>
            <p:nvPr userDrawn="1"/>
          </p:nvCxnSpPr>
          <p:spPr>
            <a:xfrm>
              <a:off x="7620948" y="4177984"/>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9F5A6D7E-64AD-5B40-A322-50F5F67A4BBB}"/>
                </a:ext>
              </a:extLst>
            </p:cNvPr>
            <p:cNvCxnSpPr>
              <a:cxnSpLocks/>
            </p:cNvCxnSpPr>
            <p:nvPr userDrawn="1"/>
          </p:nvCxnSpPr>
          <p:spPr>
            <a:xfrm>
              <a:off x="7620948" y="4245326"/>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5FE4781A-2569-5244-9500-49D51CB7F19D}"/>
                </a:ext>
              </a:extLst>
            </p:cNvPr>
            <p:cNvCxnSpPr>
              <a:cxnSpLocks/>
            </p:cNvCxnSpPr>
            <p:nvPr userDrawn="1"/>
          </p:nvCxnSpPr>
          <p:spPr>
            <a:xfrm>
              <a:off x="7620948" y="4312668"/>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2ECD58A-0824-0C4F-B2DB-F11C17706566}"/>
                </a:ext>
              </a:extLst>
            </p:cNvPr>
            <p:cNvCxnSpPr>
              <a:cxnSpLocks/>
            </p:cNvCxnSpPr>
            <p:nvPr userDrawn="1"/>
          </p:nvCxnSpPr>
          <p:spPr>
            <a:xfrm>
              <a:off x="7620948" y="4380010"/>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C71B340A-AAEB-4D42-8D55-ADEE344D1D80}"/>
                </a:ext>
              </a:extLst>
            </p:cNvPr>
            <p:cNvCxnSpPr>
              <a:cxnSpLocks/>
            </p:cNvCxnSpPr>
            <p:nvPr userDrawn="1"/>
          </p:nvCxnSpPr>
          <p:spPr>
            <a:xfrm>
              <a:off x="7620948" y="4447352"/>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C2F80089-550B-0F4B-89DE-C783D98A154E}"/>
                </a:ext>
              </a:extLst>
            </p:cNvPr>
            <p:cNvCxnSpPr>
              <a:cxnSpLocks/>
            </p:cNvCxnSpPr>
            <p:nvPr userDrawn="1"/>
          </p:nvCxnSpPr>
          <p:spPr>
            <a:xfrm>
              <a:off x="7620948" y="4514694"/>
              <a:ext cx="102737"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grpSp>
      <p:sp>
        <p:nvSpPr>
          <p:cNvPr id="100" name="Oval 99">
            <a:extLst>
              <a:ext uri="{FF2B5EF4-FFF2-40B4-BE49-F238E27FC236}">
                <a16:creationId xmlns:a16="http://schemas.microsoft.com/office/drawing/2014/main" id="{9A0A5EB4-DCCB-C442-811D-A5433699D4B0}"/>
              </a:ext>
            </a:extLst>
          </p:cNvPr>
          <p:cNvSpPr/>
          <p:nvPr userDrawn="1"/>
        </p:nvSpPr>
        <p:spPr>
          <a:xfrm>
            <a:off x="9468759" y="5273197"/>
            <a:ext cx="3329978" cy="3329978"/>
          </a:xfrm>
          <a:prstGeom prst="ellipse">
            <a:avLst/>
          </a:prstGeom>
          <a:noFill/>
          <a:ln w="254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 name="Picture 101" descr="A picture containing drawing, flower&#10;&#10;Description automatically generated">
            <a:extLst>
              <a:ext uri="{FF2B5EF4-FFF2-40B4-BE49-F238E27FC236}">
                <a16:creationId xmlns:a16="http://schemas.microsoft.com/office/drawing/2014/main" id="{C2628C81-ACEA-5E4A-9D55-1C8F3EF873F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755497" y="0"/>
            <a:ext cx="881828" cy="3975958"/>
          </a:xfrm>
          <a:prstGeom prst="rect">
            <a:avLst/>
          </a:prstGeom>
        </p:spPr>
      </p:pic>
      <p:sp>
        <p:nvSpPr>
          <p:cNvPr id="104" name="Text Placeholder 2">
            <a:extLst>
              <a:ext uri="{FF2B5EF4-FFF2-40B4-BE49-F238E27FC236}">
                <a16:creationId xmlns:a16="http://schemas.microsoft.com/office/drawing/2014/main" id="{C737BC07-2E4D-9442-8800-FE460FE61CBD}"/>
              </a:ext>
            </a:extLst>
          </p:cNvPr>
          <p:cNvSpPr>
            <a:spLocks noGrp="1"/>
          </p:cNvSpPr>
          <p:nvPr>
            <p:ph type="body" sz="quarter" idx="14" hasCustomPrompt="1"/>
          </p:nvPr>
        </p:nvSpPr>
        <p:spPr>
          <a:xfrm>
            <a:off x="779042" y="4280228"/>
            <a:ext cx="6081713" cy="556661"/>
          </a:xfrm>
        </p:spPr>
        <p:txBody>
          <a:bodyPr>
            <a:normAutofit/>
          </a:bodyPr>
          <a:lstStyle>
            <a:lvl1pPr marL="0" indent="0">
              <a:buNone/>
              <a:defRPr sz="2000">
                <a:solidFill>
                  <a:schemeClr val="accent5"/>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Subhead copy here in Arial 20 point</a:t>
            </a:r>
          </a:p>
        </p:txBody>
      </p:sp>
      <p:grpSp>
        <p:nvGrpSpPr>
          <p:cNvPr id="80" name="Group 79">
            <a:extLst>
              <a:ext uri="{FF2B5EF4-FFF2-40B4-BE49-F238E27FC236}">
                <a16:creationId xmlns:a16="http://schemas.microsoft.com/office/drawing/2014/main" id="{3AE5F2BA-068B-7848-9DF5-E3C9FE032285}"/>
              </a:ext>
            </a:extLst>
          </p:cNvPr>
          <p:cNvGrpSpPr/>
          <p:nvPr userDrawn="1"/>
        </p:nvGrpSpPr>
        <p:grpSpPr>
          <a:xfrm rot="5400000" flipH="1">
            <a:off x="8398595" y="-1434381"/>
            <a:ext cx="205372" cy="3038039"/>
            <a:chOff x="9339722" y="2532465"/>
            <a:chExt cx="97183" cy="1487360"/>
          </a:xfrm>
        </p:grpSpPr>
        <p:grpSp>
          <p:nvGrpSpPr>
            <p:cNvPr id="81" name="Group 80">
              <a:extLst>
                <a:ext uri="{FF2B5EF4-FFF2-40B4-BE49-F238E27FC236}">
                  <a16:creationId xmlns:a16="http://schemas.microsoft.com/office/drawing/2014/main" id="{410D6687-89F9-7743-91B6-70D455D2ED75}"/>
                </a:ext>
              </a:extLst>
            </p:cNvPr>
            <p:cNvGrpSpPr/>
            <p:nvPr userDrawn="1"/>
          </p:nvGrpSpPr>
          <p:grpSpPr>
            <a:xfrm>
              <a:off x="9339722" y="2532465"/>
              <a:ext cx="97183" cy="1487359"/>
              <a:chOff x="9344462" y="2532465"/>
              <a:chExt cx="97183" cy="1487359"/>
            </a:xfrm>
          </p:grpSpPr>
          <p:cxnSp>
            <p:nvCxnSpPr>
              <p:cNvPr id="111" name="Straight Connector 110">
                <a:extLst>
                  <a:ext uri="{FF2B5EF4-FFF2-40B4-BE49-F238E27FC236}">
                    <a16:creationId xmlns:a16="http://schemas.microsoft.com/office/drawing/2014/main" id="{9722C365-CEC9-4D44-9CCF-766A1FA8E342}"/>
                  </a:ext>
                </a:extLst>
              </p:cNvPr>
              <p:cNvCxnSpPr/>
              <p:nvPr userDrawn="1"/>
            </p:nvCxnSpPr>
            <p:spPr>
              <a:xfrm flipH="1">
                <a:off x="9344462" y="2532465"/>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82ECE580-DB80-2E49-B359-C6A8EBCF361F}"/>
                  </a:ext>
                </a:extLst>
              </p:cNvPr>
              <p:cNvCxnSpPr/>
              <p:nvPr userDrawn="1"/>
            </p:nvCxnSpPr>
            <p:spPr>
              <a:xfrm flipH="1">
                <a:off x="9344462" y="2671483"/>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0FC92C78-3039-C641-8614-8098AB28EC93}"/>
                  </a:ext>
                </a:extLst>
              </p:cNvPr>
              <p:cNvCxnSpPr/>
              <p:nvPr userDrawn="1"/>
            </p:nvCxnSpPr>
            <p:spPr>
              <a:xfrm flipH="1">
                <a:off x="9344462" y="2810501"/>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07964B65-8E4D-1540-8CE6-C2D252104DBB}"/>
                  </a:ext>
                </a:extLst>
              </p:cNvPr>
              <p:cNvCxnSpPr/>
              <p:nvPr userDrawn="1"/>
            </p:nvCxnSpPr>
            <p:spPr>
              <a:xfrm flipH="1">
                <a:off x="9344462" y="2949519"/>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9443B75-B16E-CE48-A600-D465438D0FD5}"/>
                  </a:ext>
                </a:extLst>
              </p:cNvPr>
              <p:cNvCxnSpPr/>
              <p:nvPr userDrawn="1"/>
            </p:nvCxnSpPr>
            <p:spPr>
              <a:xfrm flipH="1">
                <a:off x="9344462" y="3088537"/>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6A2527CC-BFC7-F448-9B4D-FFA2A19EC550}"/>
                  </a:ext>
                </a:extLst>
              </p:cNvPr>
              <p:cNvCxnSpPr/>
              <p:nvPr userDrawn="1"/>
            </p:nvCxnSpPr>
            <p:spPr>
              <a:xfrm flipH="1">
                <a:off x="9344462" y="3922641"/>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ACEFAF8F-BD10-344B-BE5D-589F4F80DFC2}"/>
                  </a:ext>
                </a:extLst>
              </p:cNvPr>
              <p:cNvCxnSpPr/>
              <p:nvPr userDrawn="1"/>
            </p:nvCxnSpPr>
            <p:spPr>
              <a:xfrm flipH="1">
                <a:off x="9344462" y="3783627"/>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AE644F31-877A-1D4A-8C8E-3A1F6120F672}"/>
                  </a:ext>
                </a:extLst>
              </p:cNvPr>
              <p:cNvCxnSpPr/>
              <p:nvPr userDrawn="1"/>
            </p:nvCxnSpPr>
            <p:spPr>
              <a:xfrm flipH="1">
                <a:off x="9344462" y="3644609"/>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03110515-9797-D742-A03D-EFD79544FF71}"/>
                  </a:ext>
                </a:extLst>
              </p:cNvPr>
              <p:cNvCxnSpPr/>
              <p:nvPr userDrawn="1"/>
            </p:nvCxnSpPr>
            <p:spPr>
              <a:xfrm flipH="1">
                <a:off x="9344462" y="3505591"/>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77DFE8E2-B256-CB42-8D48-B7C4F6BEA726}"/>
                  </a:ext>
                </a:extLst>
              </p:cNvPr>
              <p:cNvCxnSpPr/>
              <p:nvPr userDrawn="1"/>
            </p:nvCxnSpPr>
            <p:spPr>
              <a:xfrm flipH="1">
                <a:off x="9344462" y="3366573"/>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57FD9877-167C-664D-98C8-B8BA0FABEBE0}"/>
                  </a:ext>
                </a:extLst>
              </p:cNvPr>
              <p:cNvCxnSpPr/>
              <p:nvPr userDrawn="1"/>
            </p:nvCxnSpPr>
            <p:spPr>
              <a:xfrm flipH="1">
                <a:off x="9344462" y="3227555"/>
                <a:ext cx="97183" cy="9718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98" name="Rectangle 97">
              <a:extLst>
                <a:ext uri="{FF2B5EF4-FFF2-40B4-BE49-F238E27FC236}">
                  <a16:creationId xmlns:a16="http://schemas.microsoft.com/office/drawing/2014/main" id="{0BEDD122-0383-2840-B376-552DCE69F9A1}"/>
                </a:ext>
              </a:extLst>
            </p:cNvPr>
            <p:cNvSpPr/>
            <p:nvPr userDrawn="1"/>
          </p:nvSpPr>
          <p:spPr>
            <a:xfrm>
              <a:off x="9339722" y="2532465"/>
              <a:ext cx="97183" cy="1487360"/>
            </a:xfrm>
            <a:prstGeom prst="rect">
              <a:avLst/>
            </a:prstGeom>
            <a:noFill/>
            <a:ln w="254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FB53C2AC-8217-9B49-9A41-C44B8328C496}"/>
              </a:ext>
            </a:extLst>
          </p:cNvPr>
          <p:cNvSpPr/>
          <p:nvPr/>
        </p:nvSpPr>
        <p:spPr>
          <a:xfrm rot="16200000">
            <a:off x="6358535" y="-262255"/>
            <a:ext cx="374088" cy="8991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1" name="Picture 100">
            <a:extLst>
              <a:ext uri="{FF2B5EF4-FFF2-40B4-BE49-F238E27FC236}">
                <a16:creationId xmlns:a16="http://schemas.microsoft.com/office/drawing/2014/main" id="{76B79682-F9B3-E845-9054-5E029C19DAA2}"/>
              </a:ext>
            </a:extLst>
          </p:cNvPr>
          <p:cNvPicPr>
            <a:picLocks noChangeAspect="1"/>
          </p:cNvPicPr>
          <p:nvPr userDrawn="1"/>
        </p:nvPicPr>
        <p:blipFill>
          <a:blip r:embed="rId5"/>
          <a:stretch>
            <a:fillRect/>
          </a:stretch>
        </p:blipFill>
        <p:spPr>
          <a:xfrm>
            <a:off x="859475" y="2308262"/>
            <a:ext cx="4140200" cy="939699"/>
          </a:xfrm>
          <a:prstGeom prst="rect">
            <a:avLst/>
          </a:prstGeom>
        </p:spPr>
      </p:pic>
    </p:spTree>
    <p:extLst>
      <p:ext uri="{BB962C8B-B14F-4D97-AF65-F5344CB8AC3E}">
        <p14:creationId xmlns:p14="http://schemas.microsoft.com/office/powerpoint/2010/main" val="2561551932"/>
      </p:ext>
    </p:extLst>
  </p:cSld>
  <p:clrMapOvr>
    <a:masterClrMapping/>
  </p:clrMapOvr>
  <p:extLst>
    <p:ext uri="{DCECCB84-F9BA-43D5-87BE-67443E8EF086}">
      <p15:sldGuideLst xmlns:p15="http://schemas.microsoft.com/office/powerpoint/2012/main">
        <p15:guide id="1" orient="horz" pos="840" userDrawn="1">
          <p15:clr>
            <a:srgbClr val="FBAE40"/>
          </p15:clr>
        </p15:guide>
        <p15:guide id="2" orient="horz" pos="768" userDrawn="1">
          <p15:clr>
            <a:srgbClr val="FBAE40"/>
          </p15:clr>
        </p15:guide>
        <p15:guide id="3" orient="horz" pos="240" userDrawn="1">
          <p15:clr>
            <a:srgbClr val="FBAE40"/>
          </p15:clr>
        </p15:guide>
        <p15:guide id="4" pos="2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reakSlide_Green">
    <p:spTree>
      <p:nvGrpSpPr>
        <p:cNvPr id="1" name=""/>
        <p:cNvGrpSpPr/>
        <p:nvPr/>
      </p:nvGrpSpPr>
      <p:grpSpPr>
        <a:xfrm>
          <a:off x="0" y="0"/>
          <a:ext cx="0" cy="0"/>
          <a:chOff x="0" y="0"/>
          <a:chExt cx="0" cy="0"/>
        </a:xfrm>
      </p:grpSpPr>
      <p:sp>
        <p:nvSpPr>
          <p:cNvPr id="112" name="Rectangle 111">
            <a:extLst>
              <a:ext uri="{FF2B5EF4-FFF2-40B4-BE49-F238E27FC236}">
                <a16:creationId xmlns:a16="http://schemas.microsoft.com/office/drawing/2014/main" id="{7E372EEA-5B1E-F34D-BC67-48B0837185A9}"/>
              </a:ext>
            </a:extLst>
          </p:cNvPr>
          <p:cNvSpPr/>
          <p:nvPr userDrawn="1"/>
        </p:nvSpPr>
        <p:spPr>
          <a:xfrm flipH="1">
            <a:off x="-2" y="-281"/>
            <a:ext cx="8128002" cy="685828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E87951C7-0E42-1446-AC3F-E1A5586AD25D}"/>
              </a:ext>
            </a:extLst>
          </p:cNvPr>
          <p:cNvSpPr/>
          <p:nvPr userDrawn="1"/>
        </p:nvSpPr>
        <p:spPr>
          <a:xfrm rot="5400000">
            <a:off x="-438087" y="437806"/>
            <a:ext cx="1072078" cy="1959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1380082" y="2130816"/>
            <a:ext cx="5367838" cy="2596086"/>
          </a:xfrm>
        </p:spPr>
        <p:txBody>
          <a:bodyPr anchor="ctr">
            <a:noAutofit/>
          </a:bodyPr>
          <a:lstStyle>
            <a:lvl1pPr marL="0" indent="0" algn="ctr">
              <a:lnSpc>
                <a:spcPts val="11000"/>
              </a:lnSpc>
              <a:spcBef>
                <a:spcPts val="0"/>
              </a:spcBef>
              <a:buNone/>
              <a:defRPr sz="11000" b="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BREAK</a:t>
            </a:r>
          </a:p>
        </p:txBody>
      </p:sp>
      <p:sp>
        <p:nvSpPr>
          <p:cNvPr id="67" name="Rectangle 66">
            <a:extLst>
              <a:ext uri="{FF2B5EF4-FFF2-40B4-BE49-F238E27FC236}">
                <a16:creationId xmlns:a16="http://schemas.microsoft.com/office/drawing/2014/main" id="{B6B3DECF-DECD-A94E-8508-259F13D7CDAE}"/>
              </a:ext>
            </a:extLst>
          </p:cNvPr>
          <p:cNvSpPr/>
          <p:nvPr userDrawn="1"/>
        </p:nvSpPr>
        <p:spPr>
          <a:xfrm rot="5400000" flipH="1">
            <a:off x="7601740" y="960708"/>
            <a:ext cx="847151" cy="2053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2" name="Group 1">
            <a:extLst>
              <a:ext uri="{FF2B5EF4-FFF2-40B4-BE49-F238E27FC236}">
                <a16:creationId xmlns:a16="http://schemas.microsoft.com/office/drawing/2014/main" id="{13DE3ED7-7025-C14D-9854-56DB9731006B}"/>
              </a:ext>
            </a:extLst>
          </p:cNvPr>
          <p:cNvGrpSpPr/>
          <p:nvPr userDrawn="1"/>
        </p:nvGrpSpPr>
        <p:grpSpPr>
          <a:xfrm rot="5400000">
            <a:off x="7101494" y="6083681"/>
            <a:ext cx="1965716" cy="87301"/>
            <a:chOff x="-2" y="259047"/>
            <a:chExt cx="1965716" cy="87301"/>
          </a:xfrm>
        </p:grpSpPr>
        <p:cxnSp>
          <p:nvCxnSpPr>
            <p:cNvPr id="36" name="Straight Connector 35">
              <a:extLst>
                <a:ext uri="{FF2B5EF4-FFF2-40B4-BE49-F238E27FC236}">
                  <a16:creationId xmlns:a16="http://schemas.microsoft.com/office/drawing/2014/main" id="{FA885411-8ED7-8B4B-B0D8-C10848A06201}"/>
                </a:ext>
              </a:extLst>
            </p:cNvPr>
            <p:cNvCxnSpPr>
              <a:cxnSpLocks/>
            </p:cNvCxnSpPr>
            <p:nvPr userDrawn="1"/>
          </p:nvCxnSpPr>
          <p:spPr>
            <a:xfrm rot="5400000">
              <a:off x="503392"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9B8FCBC-0299-704F-A4E5-8F839DF0C46D}"/>
                </a:ext>
              </a:extLst>
            </p:cNvPr>
            <p:cNvCxnSpPr>
              <a:cxnSpLocks/>
            </p:cNvCxnSpPr>
            <p:nvPr userDrawn="1"/>
          </p:nvCxnSpPr>
          <p:spPr>
            <a:xfrm rot="5400000">
              <a:off x="1588000"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AA18CAC-232E-CB4D-BB4B-BFB625D9B97A}"/>
                </a:ext>
              </a:extLst>
            </p:cNvPr>
            <p:cNvCxnSpPr>
              <a:cxnSpLocks/>
            </p:cNvCxnSpPr>
            <p:nvPr userDrawn="1"/>
          </p:nvCxnSpPr>
          <p:spPr>
            <a:xfrm rot="5400000">
              <a:off x="1520212"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7C34C1F-D9D9-A144-BDBC-97D968CCB538}"/>
                </a:ext>
              </a:extLst>
            </p:cNvPr>
            <p:cNvCxnSpPr>
              <a:cxnSpLocks/>
            </p:cNvCxnSpPr>
            <p:nvPr userDrawn="1"/>
          </p:nvCxnSpPr>
          <p:spPr>
            <a:xfrm rot="5400000">
              <a:off x="1452424"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6793618-5810-2C4D-8EDE-6757BA072023}"/>
                </a:ext>
              </a:extLst>
            </p:cNvPr>
            <p:cNvCxnSpPr>
              <a:cxnSpLocks/>
            </p:cNvCxnSpPr>
            <p:nvPr userDrawn="1"/>
          </p:nvCxnSpPr>
          <p:spPr>
            <a:xfrm rot="5400000">
              <a:off x="1384636"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F82CD25-350F-D843-8448-B2D727A5CF98}"/>
                </a:ext>
              </a:extLst>
            </p:cNvPr>
            <p:cNvCxnSpPr>
              <a:cxnSpLocks/>
            </p:cNvCxnSpPr>
            <p:nvPr userDrawn="1"/>
          </p:nvCxnSpPr>
          <p:spPr>
            <a:xfrm rot="5400000">
              <a:off x="131684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C45E4A5-922D-DA4E-A8A7-F4329744BEC6}"/>
                </a:ext>
              </a:extLst>
            </p:cNvPr>
            <p:cNvCxnSpPr>
              <a:cxnSpLocks/>
            </p:cNvCxnSpPr>
            <p:nvPr userDrawn="1"/>
          </p:nvCxnSpPr>
          <p:spPr>
            <a:xfrm rot="5400000">
              <a:off x="1249060"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02B9FC9-6D75-0C4A-8755-D36CAD4398B7}"/>
                </a:ext>
              </a:extLst>
            </p:cNvPr>
            <p:cNvCxnSpPr>
              <a:cxnSpLocks/>
            </p:cNvCxnSpPr>
            <p:nvPr userDrawn="1"/>
          </p:nvCxnSpPr>
          <p:spPr>
            <a:xfrm rot="5400000">
              <a:off x="1181272"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7C2F96E-7524-A640-8D54-C8D4B6BED724}"/>
                </a:ext>
              </a:extLst>
            </p:cNvPr>
            <p:cNvCxnSpPr>
              <a:cxnSpLocks/>
            </p:cNvCxnSpPr>
            <p:nvPr userDrawn="1"/>
          </p:nvCxnSpPr>
          <p:spPr>
            <a:xfrm rot="5400000">
              <a:off x="1113484"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09A107A-7521-5E43-8934-E10B3875531F}"/>
                </a:ext>
              </a:extLst>
            </p:cNvPr>
            <p:cNvCxnSpPr>
              <a:cxnSpLocks/>
            </p:cNvCxnSpPr>
            <p:nvPr userDrawn="1"/>
          </p:nvCxnSpPr>
          <p:spPr>
            <a:xfrm rot="5400000">
              <a:off x="1045696"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6E3FCF6-2570-664E-BE19-9CB94CA990D9}"/>
                </a:ext>
              </a:extLst>
            </p:cNvPr>
            <p:cNvCxnSpPr>
              <a:cxnSpLocks/>
            </p:cNvCxnSpPr>
            <p:nvPr userDrawn="1"/>
          </p:nvCxnSpPr>
          <p:spPr>
            <a:xfrm rot="5400000">
              <a:off x="97790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55F1BA3-2904-B54B-A8C9-2B8525FDFD3D}"/>
                </a:ext>
              </a:extLst>
            </p:cNvPr>
            <p:cNvCxnSpPr>
              <a:cxnSpLocks/>
            </p:cNvCxnSpPr>
            <p:nvPr userDrawn="1"/>
          </p:nvCxnSpPr>
          <p:spPr>
            <a:xfrm rot="5400000">
              <a:off x="910120"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D0C9AC3-380E-8D4E-9551-C3AE9C5E5AB2}"/>
                </a:ext>
              </a:extLst>
            </p:cNvPr>
            <p:cNvCxnSpPr>
              <a:cxnSpLocks/>
            </p:cNvCxnSpPr>
            <p:nvPr userDrawn="1"/>
          </p:nvCxnSpPr>
          <p:spPr>
            <a:xfrm rot="5400000">
              <a:off x="842334"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7615CF-381B-9142-A19B-9FC019C96389}"/>
                </a:ext>
              </a:extLst>
            </p:cNvPr>
            <p:cNvCxnSpPr>
              <a:cxnSpLocks/>
            </p:cNvCxnSpPr>
            <p:nvPr userDrawn="1"/>
          </p:nvCxnSpPr>
          <p:spPr>
            <a:xfrm rot="5400000">
              <a:off x="774546"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ABEA224-7528-F148-ABCE-3DC45ABE3436}"/>
                </a:ext>
              </a:extLst>
            </p:cNvPr>
            <p:cNvCxnSpPr>
              <a:cxnSpLocks/>
            </p:cNvCxnSpPr>
            <p:nvPr userDrawn="1"/>
          </p:nvCxnSpPr>
          <p:spPr>
            <a:xfrm rot="5400000">
              <a:off x="706756"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84BD733-67C2-E24E-99CE-29A850C2018F}"/>
                </a:ext>
              </a:extLst>
            </p:cNvPr>
            <p:cNvCxnSpPr>
              <a:cxnSpLocks/>
            </p:cNvCxnSpPr>
            <p:nvPr userDrawn="1"/>
          </p:nvCxnSpPr>
          <p:spPr>
            <a:xfrm rot="5400000">
              <a:off x="63896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B4CF3CC-15D1-DA48-B1E1-46A6534ED41F}"/>
                </a:ext>
              </a:extLst>
            </p:cNvPr>
            <p:cNvCxnSpPr>
              <a:cxnSpLocks/>
            </p:cNvCxnSpPr>
            <p:nvPr userDrawn="1"/>
          </p:nvCxnSpPr>
          <p:spPr>
            <a:xfrm rot="5400000">
              <a:off x="571180"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C880D26-FDDF-D64F-A1B1-54A1B8BC8D74}"/>
                </a:ext>
              </a:extLst>
            </p:cNvPr>
            <p:cNvCxnSpPr>
              <a:cxnSpLocks/>
            </p:cNvCxnSpPr>
            <p:nvPr userDrawn="1"/>
          </p:nvCxnSpPr>
          <p:spPr>
            <a:xfrm rot="5400000">
              <a:off x="435604"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04BB624-04E5-BA40-BE94-B7F7C1A39DAF}"/>
                </a:ext>
              </a:extLst>
            </p:cNvPr>
            <p:cNvCxnSpPr>
              <a:cxnSpLocks/>
            </p:cNvCxnSpPr>
            <p:nvPr userDrawn="1"/>
          </p:nvCxnSpPr>
          <p:spPr>
            <a:xfrm rot="5400000">
              <a:off x="36781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6D554D5-612C-5846-872A-9D44A410605C}"/>
                </a:ext>
              </a:extLst>
            </p:cNvPr>
            <p:cNvCxnSpPr>
              <a:cxnSpLocks/>
            </p:cNvCxnSpPr>
            <p:nvPr userDrawn="1"/>
          </p:nvCxnSpPr>
          <p:spPr>
            <a:xfrm rot="5400000">
              <a:off x="30002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9B85488-07BF-A149-B717-4315650987D5}"/>
                </a:ext>
              </a:extLst>
            </p:cNvPr>
            <p:cNvCxnSpPr>
              <a:cxnSpLocks/>
            </p:cNvCxnSpPr>
            <p:nvPr userDrawn="1"/>
          </p:nvCxnSpPr>
          <p:spPr>
            <a:xfrm rot="5400000">
              <a:off x="232240"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81F736C-5D29-3D43-BDA7-35CB7C797197}"/>
                </a:ext>
              </a:extLst>
            </p:cNvPr>
            <p:cNvCxnSpPr>
              <a:cxnSpLocks/>
            </p:cNvCxnSpPr>
            <p:nvPr userDrawn="1"/>
          </p:nvCxnSpPr>
          <p:spPr>
            <a:xfrm rot="5400000">
              <a:off x="164452"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D839C83-791C-A84D-B536-03522AC3BE51}"/>
                </a:ext>
              </a:extLst>
            </p:cNvPr>
            <p:cNvCxnSpPr>
              <a:cxnSpLocks/>
            </p:cNvCxnSpPr>
            <p:nvPr userDrawn="1"/>
          </p:nvCxnSpPr>
          <p:spPr>
            <a:xfrm rot="5400000">
              <a:off x="96666"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888ADEC-CABC-0946-8970-769CB3E549F2}"/>
                </a:ext>
              </a:extLst>
            </p:cNvPr>
            <p:cNvCxnSpPr>
              <a:cxnSpLocks/>
            </p:cNvCxnSpPr>
            <p:nvPr userDrawn="1"/>
          </p:nvCxnSpPr>
          <p:spPr>
            <a:xfrm rot="5400000">
              <a:off x="28878"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4F604CD-7896-1447-85AC-145217FA4BF0}"/>
                </a:ext>
              </a:extLst>
            </p:cNvPr>
            <p:cNvCxnSpPr>
              <a:cxnSpLocks/>
            </p:cNvCxnSpPr>
            <p:nvPr userDrawn="1"/>
          </p:nvCxnSpPr>
          <p:spPr>
            <a:xfrm rot="5400000">
              <a:off x="-38919"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A7B68B4-4D26-CA46-9E10-DABA8F4D72FF}"/>
                </a:ext>
              </a:extLst>
            </p:cNvPr>
            <p:cNvCxnSpPr>
              <a:cxnSpLocks/>
            </p:cNvCxnSpPr>
            <p:nvPr userDrawn="1"/>
          </p:nvCxnSpPr>
          <p:spPr>
            <a:xfrm rot="5400000">
              <a:off x="503394"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C51B9D4-16BC-354D-9802-A5FFC52F1B7D}"/>
                </a:ext>
              </a:extLst>
            </p:cNvPr>
            <p:cNvCxnSpPr>
              <a:cxnSpLocks/>
            </p:cNvCxnSpPr>
            <p:nvPr userDrawn="1"/>
          </p:nvCxnSpPr>
          <p:spPr>
            <a:xfrm rot="5400000">
              <a:off x="158800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38A5DCF-A9EE-4B4C-818E-05F1B4A0D079}"/>
                </a:ext>
              </a:extLst>
            </p:cNvPr>
            <p:cNvCxnSpPr>
              <a:cxnSpLocks/>
            </p:cNvCxnSpPr>
            <p:nvPr userDrawn="1"/>
          </p:nvCxnSpPr>
          <p:spPr>
            <a:xfrm rot="5400000">
              <a:off x="1520214"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94DFF4F4-BCE4-0B4B-8A1E-AF9246686DE8}"/>
                </a:ext>
              </a:extLst>
            </p:cNvPr>
            <p:cNvCxnSpPr>
              <a:cxnSpLocks/>
            </p:cNvCxnSpPr>
            <p:nvPr userDrawn="1"/>
          </p:nvCxnSpPr>
          <p:spPr>
            <a:xfrm rot="5400000">
              <a:off x="1452426"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5BDEB900-C658-F542-B1C4-84F7AD0B1628}"/>
                </a:ext>
              </a:extLst>
            </p:cNvPr>
            <p:cNvCxnSpPr>
              <a:cxnSpLocks/>
            </p:cNvCxnSpPr>
            <p:nvPr userDrawn="1"/>
          </p:nvCxnSpPr>
          <p:spPr>
            <a:xfrm rot="5400000">
              <a:off x="1384638"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C187D657-3112-4C47-9654-9BB2FB08961A}"/>
                </a:ext>
              </a:extLst>
            </p:cNvPr>
            <p:cNvCxnSpPr>
              <a:cxnSpLocks/>
            </p:cNvCxnSpPr>
            <p:nvPr userDrawn="1"/>
          </p:nvCxnSpPr>
          <p:spPr>
            <a:xfrm rot="5400000">
              <a:off x="1316850"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872D4B-4658-4E43-B78F-847FA58DD130}"/>
                </a:ext>
              </a:extLst>
            </p:cNvPr>
            <p:cNvCxnSpPr>
              <a:cxnSpLocks/>
            </p:cNvCxnSpPr>
            <p:nvPr userDrawn="1"/>
          </p:nvCxnSpPr>
          <p:spPr>
            <a:xfrm rot="5400000">
              <a:off x="124906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816F4FC-351D-0E4E-AFC5-9CFC86FCE20D}"/>
                </a:ext>
              </a:extLst>
            </p:cNvPr>
            <p:cNvCxnSpPr>
              <a:cxnSpLocks/>
            </p:cNvCxnSpPr>
            <p:nvPr userDrawn="1"/>
          </p:nvCxnSpPr>
          <p:spPr>
            <a:xfrm rot="5400000">
              <a:off x="1181274"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2C9B699-1718-1246-9A05-D37FE4554F73}"/>
                </a:ext>
              </a:extLst>
            </p:cNvPr>
            <p:cNvCxnSpPr>
              <a:cxnSpLocks/>
            </p:cNvCxnSpPr>
            <p:nvPr userDrawn="1"/>
          </p:nvCxnSpPr>
          <p:spPr>
            <a:xfrm rot="5400000">
              <a:off x="1113486"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FE45CCB-1B4E-0E4E-A279-D48CC7EC58FE}"/>
                </a:ext>
              </a:extLst>
            </p:cNvPr>
            <p:cNvCxnSpPr>
              <a:cxnSpLocks/>
            </p:cNvCxnSpPr>
            <p:nvPr userDrawn="1"/>
          </p:nvCxnSpPr>
          <p:spPr>
            <a:xfrm rot="5400000">
              <a:off x="1045698"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E86E093-7A87-F148-81E0-A3009449810C}"/>
                </a:ext>
              </a:extLst>
            </p:cNvPr>
            <p:cNvCxnSpPr>
              <a:cxnSpLocks/>
            </p:cNvCxnSpPr>
            <p:nvPr userDrawn="1"/>
          </p:nvCxnSpPr>
          <p:spPr>
            <a:xfrm rot="5400000">
              <a:off x="977910"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FF43018F-DFDC-DC40-8A9F-32FA8C0C23CC}"/>
                </a:ext>
              </a:extLst>
            </p:cNvPr>
            <p:cNvCxnSpPr>
              <a:cxnSpLocks/>
            </p:cNvCxnSpPr>
            <p:nvPr userDrawn="1"/>
          </p:nvCxnSpPr>
          <p:spPr>
            <a:xfrm rot="5400000">
              <a:off x="91012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AE4A6A3-761E-5947-A696-F5BAEFC8F76C}"/>
                </a:ext>
              </a:extLst>
            </p:cNvPr>
            <p:cNvCxnSpPr>
              <a:cxnSpLocks/>
            </p:cNvCxnSpPr>
            <p:nvPr userDrawn="1"/>
          </p:nvCxnSpPr>
          <p:spPr>
            <a:xfrm rot="5400000">
              <a:off x="842335" y="305460"/>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750896B2-4236-2448-BF3C-C8EBF9719830}"/>
                </a:ext>
              </a:extLst>
            </p:cNvPr>
            <p:cNvCxnSpPr>
              <a:cxnSpLocks/>
            </p:cNvCxnSpPr>
            <p:nvPr userDrawn="1"/>
          </p:nvCxnSpPr>
          <p:spPr>
            <a:xfrm rot="5400000">
              <a:off x="774547" y="305460"/>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6C4EB0F-EB45-E841-A747-563E5F14709C}"/>
                </a:ext>
              </a:extLst>
            </p:cNvPr>
            <p:cNvCxnSpPr>
              <a:cxnSpLocks/>
            </p:cNvCxnSpPr>
            <p:nvPr userDrawn="1"/>
          </p:nvCxnSpPr>
          <p:spPr>
            <a:xfrm rot="5400000">
              <a:off x="706758"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17DD76EB-054D-F749-BC63-BA7A7842B1F5}"/>
                </a:ext>
              </a:extLst>
            </p:cNvPr>
            <p:cNvCxnSpPr>
              <a:cxnSpLocks/>
            </p:cNvCxnSpPr>
            <p:nvPr userDrawn="1"/>
          </p:nvCxnSpPr>
          <p:spPr>
            <a:xfrm rot="5400000">
              <a:off x="638970"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5B6A521-942A-D643-A224-160087D5D095}"/>
                </a:ext>
              </a:extLst>
            </p:cNvPr>
            <p:cNvCxnSpPr>
              <a:cxnSpLocks/>
            </p:cNvCxnSpPr>
            <p:nvPr userDrawn="1"/>
          </p:nvCxnSpPr>
          <p:spPr>
            <a:xfrm rot="5400000">
              <a:off x="57118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D2F005C-764F-CD44-A00E-C6A23048FBA1}"/>
                </a:ext>
              </a:extLst>
            </p:cNvPr>
            <p:cNvCxnSpPr>
              <a:cxnSpLocks/>
            </p:cNvCxnSpPr>
            <p:nvPr userDrawn="1"/>
          </p:nvCxnSpPr>
          <p:spPr>
            <a:xfrm rot="5400000">
              <a:off x="435606"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67D904A3-2A42-EF4B-B21D-BCF72D092AFF}"/>
                </a:ext>
              </a:extLst>
            </p:cNvPr>
            <p:cNvCxnSpPr>
              <a:cxnSpLocks/>
            </p:cNvCxnSpPr>
            <p:nvPr userDrawn="1"/>
          </p:nvCxnSpPr>
          <p:spPr>
            <a:xfrm rot="5400000">
              <a:off x="367819" y="305460"/>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F29976A-E210-F84A-9371-CD089703E78F}"/>
                </a:ext>
              </a:extLst>
            </p:cNvPr>
            <p:cNvCxnSpPr>
              <a:cxnSpLocks/>
            </p:cNvCxnSpPr>
            <p:nvPr userDrawn="1"/>
          </p:nvCxnSpPr>
          <p:spPr>
            <a:xfrm rot="5400000">
              <a:off x="300030"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A260728-81CD-9D46-989A-4E5438B77D96}"/>
                </a:ext>
              </a:extLst>
            </p:cNvPr>
            <p:cNvCxnSpPr>
              <a:cxnSpLocks/>
            </p:cNvCxnSpPr>
            <p:nvPr userDrawn="1"/>
          </p:nvCxnSpPr>
          <p:spPr>
            <a:xfrm rot="5400000">
              <a:off x="23224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02CF68A-2673-3348-B9FA-490B1A252EDF}"/>
                </a:ext>
              </a:extLst>
            </p:cNvPr>
            <p:cNvCxnSpPr>
              <a:cxnSpLocks/>
            </p:cNvCxnSpPr>
            <p:nvPr userDrawn="1"/>
          </p:nvCxnSpPr>
          <p:spPr>
            <a:xfrm rot="5400000">
              <a:off x="164454"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9823774-3A21-7B46-AC6E-1A291E33845A}"/>
                </a:ext>
              </a:extLst>
            </p:cNvPr>
            <p:cNvCxnSpPr>
              <a:cxnSpLocks/>
            </p:cNvCxnSpPr>
            <p:nvPr userDrawn="1"/>
          </p:nvCxnSpPr>
          <p:spPr>
            <a:xfrm rot="5400000">
              <a:off x="96667" y="305460"/>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9254BD75-6087-7F46-8C85-64080E691257}"/>
                </a:ext>
              </a:extLst>
            </p:cNvPr>
            <p:cNvCxnSpPr>
              <a:cxnSpLocks/>
            </p:cNvCxnSpPr>
            <p:nvPr userDrawn="1"/>
          </p:nvCxnSpPr>
          <p:spPr>
            <a:xfrm rot="5400000">
              <a:off x="28878"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425ACC9-75F9-3F49-B113-DE8745722547}"/>
                </a:ext>
              </a:extLst>
            </p:cNvPr>
            <p:cNvCxnSpPr>
              <a:cxnSpLocks/>
            </p:cNvCxnSpPr>
            <p:nvPr userDrawn="1"/>
          </p:nvCxnSpPr>
          <p:spPr>
            <a:xfrm rot="5400000">
              <a:off x="-38918"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36C0C7A-F9E4-F64A-8A43-CE8B9E736E27}"/>
                </a:ext>
              </a:extLst>
            </p:cNvPr>
            <p:cNvCxnSpPr>
              <a:cxnSpLocks/>
            </p:cNvCxnSpPr>
            <p:nvPr userDrawn="1"/>
          </p:nvCxnSpPr>
          <p:spPr>
            <a:xfrm rot="5400000">
              <a:off x="1926797"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E74A0B0-342E-5441-BDE2-FF2156C71EEF}"/>
                </a:ext>
              </a:extLst>
            </p:cNvPr>
            <p:cNvCxnSpPr>
              <a:cxnSpLocks/>
            </p:cNvCxnSpPr>
            <p:nvPr userDrawn="1"/>
          </p:nvCxnSpPr>
          <p:spPr>
            <a:xfrm rot="5400000">
              <a:off x="1859009"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981180F-BCAC-D94C-88E1-BDE714A59E7E}"/>
                </a:ext>
              </a:extLst>
            </p:cNvPr>
            <p:cNvCxnSpPr>
              <a:cxnSpLocks/>
            </p:cNvCxnSpPr>
            <p:nvPr userDrawn="1"/>
          </p:nvCxnSpPr>
          <p:spPr>
            <a:xfrm rot="5400000">
              <a:off x="1791221"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700E7F8-9306-6B43-9A61-9A284AE37D02}"/>
                </a:ext>
              </a:extLst>
            </p:cNvPr>
            <p:cNvCxnSpPr>
              <a:cxnSpLocks/>
            </p:cNvCxnSpPr>
            <p:nvPr userDrawn="1"/>
          </p:nvCxnSpPr>
          <p:spPr>
            <a:xfrm rot="5400000">
              <a:off x="1723433"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D592DE34-1929-B442-A6D2-15C03A97A13E}"/>
                </a:ext>
              </a:extLst>
            </p:cNvPr>
            <p:cNvCxnSpPr>
              <a:cxnSpLocks/>
            </p:cNvCxnSpPr>
            <p:nvPr userDrawn="1"/>
          </p:nvCxnSpPr>
          <p:spPr>
            <a:xfrm rot="5400000">
              <a:off x="1655645"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grpSp>
      <p:sp>
        <p:nvSpPr>
          <p:cNvPr id="87" name="Oval 86">
            <a:extLst>
              <a:ext uri="{FF2B5EF4-FFF2-40B4-BE49-F238E27FC236}">
                <a16:creationId xmlns:a16="http://schemas.microsoft.com/office/drawing/2014/main" id="{3B8AD3C3-C128-B54C-A3B8-3049588C1462}"/>
              </a:ext>
            </a:extLst>
          </p:cNvPr>
          <p:cNvSpPr/>
          <p:nvPr userDrawn="1"/>
        </p:nvSpPr>
        <p:spPr>
          <a:xfrm>
            <a:off x="5365143" y="-1818369"/>
            <a:ext cx="3305199" cy="3305199"/>
          </a:xfrm>
          <a:prstGeom prst="ellipse">
            <a:avLst/>
          </a:prstGeom>
          <a:noFill/>
          <a:ln w="41275" cap="rnd">
            <a:solidFill>
              <a:schemeClr val="accent2"/>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Rectangle 119">
            <a:extLst>
              <a:ext uri="{FF2B5EF4-FFF2-40B4-BE49-F238E27FC236}">
                <a16:creationId xmlns:a16="http://schemas.microsoft.com/office/drawing/2014/main" id="{9CBCED2D-A138-6D4D-988A-F9681F1095B6}"/>
              </a:ext>
            </a:extLst>
          </p:cNvPr>
          <p:cNvSpPr/>
          <p:nvPr userDrawn="1"/>
        </p:nvSpPr>
        <p:spPr>
          <a:xfrm rot="5400000">
            <a:off x="-2052187" y="4135539"/>
            <a:ext cx="4300277" cy="1959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cxnSp>
        <p:nvCxnSpPr>
          <p:cNvPr id="4" name="Elbow Connector 3">
            <a:extLst>
              <a:ext uri="{FF2B5EF4-FFF2-40B4-BE49-F238E27FC236}">
                <a16:creationId xmlns:a16="http://schemas.microsoft.com/office/drawing/2014/main" id="{948AEAE3-44D6-E244-8E9F-C885D2FA710D}"/>
              </a:ext>
            </a:extLst>
          </p:cNvPr>
          <p:cNvCxnSpPr>
            <a:cxnSpLocks/>
          </p:cNvCxnSpPr>
          <p:nvPr userDrawn="1"/>
        </p:nvCxnSpPr>
        <p:spPr>
          <a:xfrm flipV="1">
            <a:off x="0" y="4892286"/>
            <a:ext cx="2158584" cy="1235046"/>
          </a:xfrm>
          <a:prstGeom prst="bentConnector3">
            <a:avLst>
              <a:gd name="adj1" fmla="val 24653"/>
            </a:avLst>
          </a:prstGeom>
          <a:ln w="41275"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sp>
        <p:nvSpPr>
          <p:cNvPr id="139" name="Picture Placeholder 4">
            <a:extLst>
              <a:ext uri="{FF2B5EF4-FFF2-40B4-BE49-F238E27FC236}">
                <a16:creationId xmlns:a16="http://schemas.microsoft.com/office/drawing/2014/main" id="{C1E39152-E7D2-834C-B383-90614B90A737}"/>
              </a:ext>
            </a:extLst>
          </p:cNvPr>
          <p:cNvSpPr>
            <a:spLocks noGrp="1"/>
          </p:cNvSpPr>
          <p:nvPr>
            <p:ph type="pic" sz="quarter" idx="14"/>
          </p:nvPr>
        </p:nvSpPr>
        <p:spPr>
          <a:xfrm>
            <a:off x="8545099" y="1396343"/>
            <a:ext cx="3263187" cy="4090987"/>
          </a:xfrm>
        </p:spPr>
        <p:txBody>
          <a:bodyPr anchor="ctr"/>
          <a:lstStyle>
            <a:lvl1pPr algn="ctr">
              <a:defRPr/>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1B43572E-1019-B344-AD8F-A542FCF13466}"/>
              </a:ext>
            </a:extLst>
          </p:cNvPr>
          <p:cNvSpPr>
            <a:spLocks noGrp="1"/>
          </p:cNvSpPr>
          <p:nvPr>
            <p:ph type="ftr" sz="quarter" idx="15"/>
          </p:nvPr>
        </p:nvSpPr>
        <p:spPr/>
        <p:txBody>
          <a:bodyPr/>
          <a:lstStyle>
            <a:lvl1pPr>
              <a:defRPr>
                <a:solidFill>
                  <a:schemeClr val="bg1"/>
                </a:solidFill>
              </a:defRPr>
            </a:lvl1pPr>
          </a:lstStyle>
          <a:p>
            <a:r>
              <a:rPr lang="en-US" dirty="0"/>
              <a:t>© 2021 SolarWinds Worldwide, LLC. All rights reserved.</a:t>
            </a:r>
          </a:p>
        </p:txBody>
      </p:sp>
    </p:spTree>
    <p:extLst>
      <p:ext uri="{BB962C8B-B14F-4D97-AF65-F5344CB8AC3E}">
        <p14:creationId xmlns:p14="http://schemas.microsoft.com/office/powerpoint/2010/main" val="2952509731"/>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ankYou">
    <p:spTree>
      <p:nvGrpSpPr>
        <p:cNvPr id="1" name=""/>
        <p:cNvGrpSpPr/>
        <p:nvPr/>
      </p:nvGrpSpPr>
      <p:grpSpPr>
        <a:xfrm>
          <a:off x="0" y="0"/>
          <a:ext cx="0" cy="0"/>
          <a:chOff x="0" y="0"/>
          <a:chExt cx="0" cy="0"/>
        </a:xfrm>
      </p:grpSpPr>
      <p:sp>
        <p:nvSpPr>
          <p:cNvPr id="112" name="Rectangle 111">
            <a:extLst>
              <a:ext uri="{FF2B5EF4-FFF2-40B4-BE49-F238E27FC236}">
                <a16:creationId xmlns:a16="http://schemas.microsoft.com/office/drawing/2014/main" id="{7E372EEA-5B1E-F34D-BC67-48B0837185A9}"/>
              </a:ext>
            </a:extLst>
          </p:cNvPr>
          <p:cNvSpPr/>
          <p:nvPr userDrawn="1"/>
        </p:nvSpPr>
        <p:spPr>
          <a:xfrm flipH="1">
            <a:off x="0" y="0"/>
            <a:ext cx="812800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1380082" y="2130816"/>
            <a:ext cx="5367838" cy="2596086"/>
          </a:xfrm>
        </p:spPr>
        <p:txBody>
          <a:bodyPr anchor="ctr">
            <a:noAutofit/>
          </a:bodyPr>
          <a:lstStyle>
            <a:lvl1pPr marL="0" indent="0" algn="ctr">
              <a:lnSpc>
                <a:spcPts val="11000"/>
              </a:lnSpc>
              <a:spcBef>
                <a:spcPts val="0"/>
              </a:spcBef>
              <a:buNone/>
              <a:defRPr sz="11000" b="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THANK YOU</a:t>
            </a:r>
          </a:p>
        </p:txBody>
      </p:sp>
      <p:sp>
        <p:nvSpPr>
          <p:cNvPr id="67" name="Rectangle 66">
            <a:extLst>
              <a:ext uri="{FF2B5EF4-FFF2-40B4-BE49-F238E27FC236}">
                <a16:creationId xmlns:a16="http://schemas.microsoft.com/office/drawing/2014/main" id="{B6B3DECF-DECD-A94E-8508-259F13D7CDAE}"/>
              </a:ext>
            </a:extLst>
          </p:cNvPr>
          <p:cNvSpPr/>
          <p:nvPr userDrawn="1"/>
        </p:nvSpPr>
        <p:spPr>
          <a:xfrm rot="5400000" flipH="1">
            <a:off x="7204046" y="5933763"/>
            <a:ext cx="1642539" cy="2053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2" name="Group 1">
            <a:extLst>
              <a:ext uri="{FF2B5EF4-FFF2-40B4-BE49-F238E27FC236}">
                <a16:creationId xmlns:a16="http://schemas.microsoft.com/office/drawing/2014/main" id="{13DE3ED7-7025-C14D-9854-56DB9731006B}"/>
              </a:ext>
            </a:extLst>
          </p:cNvPr>
          <p:cNvGrpSpPr/>
          <p:nvPr userDrawn="1"/>
        </p:nvGrpSpPr>
        <p:grpSpPr>
          <a:xfrm>
            <a:off x="31925" y="107683"/>
            <a:ext cx="1965716" cy="87301"/>
            <a:chOff x="-2" y="259047"/>
            <a:chExt cx="1965716" cy="87301"/>
          </a:xfrm>
        </p:grpSpPr>
        <p:cxnSp>
          <p:nvCxnSpPr>
            <p:cNvPr id="36" name="Straight Connector 35">
              <a:extLst>
                <a:ext uri="{FF2B5EF4-FFF2-40B4-BE49-F238E27FC236}">
                  <a16:creationId xmlns:a16="http://schemas.microsoft.com/office/drawing/2014/main" id="{FA885411-8ED7-8B4B-B0D8-C10848A06201}"/>
                </a:ext>
              </a:extLst>
            </p:cNvPr>
            <p:cNvCxnSpPr>
              <a:cxnSpLocks/>
            </p:cNvCxnSpPr>
            <p:nvPr userDrawn="1"/>
          </p:nvCxnSpPr>
          <p:spPr>
            <a:xfrm rot="5400000">
              <a:off x="503392"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9B8FCBC-0299-704F-A4E5-8F839DF0C46D}"/>
                </a:ext>
              </a:extLst>
            </p:cNvPr>
            <p:cNvCxnSpPr>
              <a:cxnSpLocks/>
            </p:cNvCxnSpPr>
            <p:nvPr userDrawn="1"/>
          </p:nvCxnSpPr>
          <p:spPr>
            <a:xfrm rot="5400000">
              <a:off x="1588000"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AA18CAC-232E-CB4D-BB4B-BFB625D9B97A}"/>
                </a:ext>
              </a:extLst>
            </p:cNvPr>
            <p:cNvCxnSpPr>
              <a:cxnSpLocks/>
            </p:cNvCxnSpPr>
            <p:nvPr userDrawn="1"/>
          </p:nvCxnSpPr>
          <p:spPr>
            <a:xfrm rot="5400000">
              <a:off x="1520212"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7C34C1F-D9D9-A144-BDBC-97D968CCB538}"/>
                </a:ext>
              </a:extLst>
            </p:cNvPr>
            <p:cNvCxnSpPr>
              <a:cxnSpLocks/>
            </p:cNvCxnSpPr>
            <p:nvPr userDrawn="1"/>
          </p:nvCxnSpPr>
          <p:spPr>
            <a:xfrm rot="5400000">
              <a:off x="1452424"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6793618-5810-2C4D-8EDE-6757BA072023}"/>
                </a:ext>
              </a:extLst>
            </p:cNvPr>
            <p:cNvCxnSpPr>
              <a:cxnSpLocks/>
            </p:cNvCxnSpPr>
            <p:nvPr userDrawn="1"/>
          </p:nvCxnSpPr>
          <p:spPr>
            <a:xfrm rot="5400000">
              <a:off x="1384636"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F82CD25-350F-D843-8448-B2D727A5CF98}"/>
                </a:ext>
              </a:extLst>
            </p:cNvPr>
            <p:cNvCxnSpPr>
              <a:cxnSpLocks/>
            </p:cNvCxnSpPr>
            <p:nvPr userDrawn="1"/>
          </p:nvCxnSpPr>
          <p:spPr>
            <a:xfrm rot="5400000">
              <a:off x="131684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C45E4A5-922D-DA4E-A8A7-F4329744BEC6}"/>
                </a:ext>
              </a:extLst>
            </p:cNvPr>
            <p:cNvCxnSpPr>
              <a:cxnSpLocks/>
            </p:cNvCxnSpPr>
            <p:nvPr userDrawn="1"/>
          </p:nvCxnSpPr>
          <p:spPr>
            <a:xfrm rot="5400000">
              <a:off x="1249060"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02B9FC9-6D75-0C4A-8755-D36CAD4398B7}"/>
                </a:ext>
              </a:extLst>
            </p:cNvPr>
            <p:cNvCxnSpPr>
              <a:cxnSpLocks/>
            </p:cNvCxnSpPr>
            <p:nvPr userDrawn="1"/>
          </p:nvCxnSpPr>
          <p:spPr>
            <a:xfrm rot="5400000">
              <a:off x="1181272"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7C2F96E-7524-A640-8D54-C8D4B6BED724}"/>
                </a:ext>
              </a:extLst>
            </p:cNvPr>
            <p:cNvCxnSpPr>
              <a:cxnSpLocks/>
            </p:cNvCxnSpPr>
            <p:nvPr userDrawn="1"/>
          </p:nvCxnSpPr>
          <p:spPr>
            <a:xfrm rot="5400000">
              <a:off x="1113484"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09A107A-7521-5E43-8934-E10B3875531F}"/>
                </a:ext>
              </a:extLst>
            </p:cNvPr>
            <p:cNvCxnSpPr>
              <a:cxnSpLocks/>
            </p:cNvCxnSpPr>
            <p:nvPr userDrawn="1"/>
          </p:nvCxnSpPr>
          <p:spPr>
            <a:xfrm rot="5400000">
              <a:off x="1045696"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6E3FCF6-2570-664E-BE19-9CB94CA990D9}"/>
                </a:ext>
              </a:extLst>
            </p:cNvPr>
            <p:cNvCxnSpPr>
              <a:cxnSpLocks/>
            </p:cNvCxnSpPr>
            <p:nvPr userDrawn="1"/>
          </p:nvCxnSpPr>
          <p:spPr>
            <a:xfrm rot="5400000">
              <a:off x="97790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55F1BA3-2904-B54B-A8C9-2B8525FDFD3D}"/>
                </a:ext>
              </a:extLst>
            </p:cNvPr>
            <p:cNvCxnSpPr>
              <a:cxnSpLocks/>
            </p:cNvCxnSpPr>
            <p:nvPr userDrawn="1"/>
          </p:nvCxnSpPr>
          <p:spPr>
            <a:xfrm rot="5400000">
              <a:off x="910120"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D0C9AC3-380E-8D4E-9551-C3AE9C5E5AB2}"/>
                </a:ext>
              </a:extLst>
            </p:cNvPr>
            <p:cNvCxnSpPr>
              <a:cxnSpLocks/>
            </p:cNvCxnSpPr>
            <p:nvPr userDrawn="1"/>
          </p:nvCxnSpPr>
          <p:spPr>
            <a:xfrm rot="5400000">
              <a:off x="842334"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7615CF-381B-9142-A19B-9FC019C96389}"/>
                </a:ext>
              </a:extLst>
            </p:cNvPr>
            <p:cNvCxnSpPr>
              <a:cxnSpLocks/>
            </p:cNvCxnSpPr>
            <p:nvPr userDrawn="1"/>
          </p:nvCxnSpPr>
          <p:spPr>
            <a:xfrm rot="5400000">
              <a:off x="774546"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ABEA224-7528-F148-ABCE-3DC45ABE3436}"/>
                </a:ext>
              </a:extLst>
            </p:cNvPr>
            <p:cNvCxnSpPr>
              <a:cxnSpLocks/>
            </p:cNvCxnSpPr>
            <p:nvPr userDrawn="1"/>
          </p:nvCxnSpPr>
          <p:spPr>
            <a:xfrm rot="5400000">
              <a:off x="706756"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84BD733-67C2-E24E-99CE-29A850C2018F}"/>
                </a:ext>
              </a:extLst>
            </p:cNvPr>
            <p:cNvCxnSpPr>
              <a:cxnSpLocks/>
            </p:cNvCxnSpPr>
            <p:nvPr userDrawn="1"/>
          </p:nvCxnSpPr>
          <p:spPr>
            <a:xfrm rot="5400000">
              <a:off x="63896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B4CF3CC-15D1-DA48-B1E1-46A6534ED41F}"/>
                </a:ext>
              </a:extLst>
            </p:cNvPr>
            <p:cNvCxnSpPr>
              <a:cxnSpLocks/>
            </p:cNvCxnSpPr>
            <p:nvPr userDrawn="1"/>
          </p:nvCxnSpPr>
          <p:spPr>
            <a:xfrm rot="5400000">
              <a:off x="571180"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C880D26-FDDF-D64F-A1B1-54A1B8BC8D74}"/>
                </a:ext>
              </a:extLst>
            </p:cNvPr>
            <p:cNvCxnSpPr>
              <a:cxnSpLocks/>
            </p:cNvCxnSpPr>
            <p:nvPr userDrawn="1"/>
          </p:nvCxnSpPr>
          <p:spPr>
            <a:xfrm rot="5400000">
              <a:off x="435604"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04BB624-04E5-BA40-BE94-B7F7C1A39DAF}"/>
                </a:ext>
              </a:extLst>
            </p:cNvPr>
            <p:cNvCxnSpPr>
              <a:cxnSpLocks/>
            </p:cNvCxnSpPr>
            <p:nvPr userDrawn="1"/>
          </p:nvCxnSpPr>
          <p:spPr>
            <a:xfrm rot="5400000">
              <a:off x="36781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6D554D5-612C-5846-872A-9D44A410605C}"/>
                </a:ext>
              </a:extLst>
            </p:cNvPr>
            <p:cNvCxnSpPr>
              <a:cxnSpLocks/>
            </p:cNvCxnSpPr>
            <p:nvPr userDrawn="1"/>
          </p:nvCxnSpPr>
          <p:spPr>
            <a:xfrm rot="5400000">
              <a:off x="300028"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9B85488-07BF-A149-B717-4315650987D5}"/>
                </a:ext>
              </a:extLst>
            </p:cNvPr>
            <p:cNvCxnSpPr>
              <a:cxnSpLocks/>
            </p:cNvCxnSpPr>
            <p:nvPr userDrawn="1"/>
          </p:nvCxnSpPr>
          <p:spPr>
            <a:xfrm rot="5400000">
              <a:off x="232240"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81F736C-5D29-3D43-BDA7-35CB7C797197}"/>
                </a:ext>
              </a:extLst>
            </p:cNvPr>
            <p:cNvCxnSpPr>
              <a:cxnSpLocks/>
            </p:cNvCxnSpPr>
            <p:nvPr userDrawn="1"/>
          </p:nvCxnSpPr>
          <p:spPr>
            <a:xfrm rot="5400000">
              <a:off x="164452"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D839C83-791C-A84D-B536-03522AC3BE51}"/>
                </a:ext>
              </a:extLst>
            </p:cNvPr>
            <p:cNvCxnSpPr>
              <a:cxnSpLocks/>
            </p:cNvCxnSpPr>
            <p:nvPr userDrawn="1"/>
          </p:nvCxnSpPr>
          <p:spPr>
            <a:xfrm rot="5400000">
              <a:off x="96666"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888ADEC-CABC-0946-8970-769CB3E549F2}"/>
                </a:ext>
              </a:extLst>
            </p:cNvPr>
            <p:cNvCxnSpPr>
              <a:cxnSpLocks/>
            </p:cNvCxnSpPr>
            <p:nvPr userDrawn="1"/>
          </p:nvCxnSpPr>
          <p:spPr>
            <a:xfrm rot="5400000">
              <a:off x="28878"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4F604CD-7896-1447-85AC-145217FA4BF0}"/>
                </a:ext>
              </a:extLst>
            </p:cNvPr>
            <p:cNvCxnSpPr>
              <a:cxnSpLocks/>
            </p:cNvCxnSpPr>
            <p:nvPr userDrawn="1"/>
          </p:nvCxnSpPr>
          <p:spPr>
            <a:xfrm rot="5400000">
              <a:off x="-38919" y="297965"/>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A7B68B4-4D26-CA46-9E10-DABA8F4D72FF}"/>
                </a:ext>
              </a:extLst>
            </p:cNvPr>
            <p:cNvCxnSpPr>
              <a:cxnSpLocks/>
            </p:cNvCxnSpPr>
            <p:nvPr userDrawn="1"/>
          </p:nvCxnSpPr>
          <p:spPr>
            <a:xfrm rot="5400000">
              <a:off x="503394"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C51B9D4-16BC-354D-9802-A5FFC52F1B7D}"/>
                </a:ext>
              </a:extLst>
            </p:cNvPr>
            <p:cNvCxnSpPr>
              <a:cxnSpLocks/>
            </p:cNvCxnSpPr>
            <p:nvPr userDrawn="1"/>
          </p:nvCxnSpPr>
          <p:spPr>
            <a:xfrm rot="5400000">
              <a:off x="158800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38A5DCF-A9EE-4B4C-818E-05F1B4A0D079}"/>
                </a:ext>
              </a:extLst>
            </p:cNvPr>
            <p:cNvCxnSpPr>
              <a:cxnSpLocks/>
            </p:cNvCxnSpPr>
            <p:nvPr userDrawn="1"/>
          </p:nvCxnSpPr>
          <p:spPr>
            <a:xfrm rot="5400000">
              <a:off x="1520214"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94DFF4F4-BCE4-0B4B-8A1E-AF9246686DE8}"/>
                </a:ext>
              </a:extLst>
            </p:cNvPr>
            <p:cNvCxnSpPr>
              <a:cxnSpLocks/>
            </p:cNvCxnSpPr>
            <p:nvPr userDrawn="1"/>
          </p:nvCxnSpPr>
          <p:spPr>
            <a:xfrm rot="5400000">
              <a:off x="1452426"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5BDEB900-C658-F542-B1C4-84F7AD0B1628}"/>
                </a:ext>
              </a:extLst>
            </p:cNvPr>
            <p:cNvCxnSpPr>
              <a:cxnSpLocks/>
            </p:cNvCxnSpPr>
            <p:nvPr userDrawn="1"/>
          </p:nvCxnSpPr>
          <p:spPr>
            <a:xfrm rot="5400000">
              <a:off x="1384638"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C187D657-3112-4C47-9654-9BB2FB08961A}"/>
                </a:ext>
              </a:extLst>
            </p:cNvPr>
            <p:cNvCxnSpPr>
              <a:cxnSpLocks/>
            </p:cNvCxnSpPr>
            <p:nvPr userDrawn="1"/>
          </p:nvCxnSpPr>
          <p:spPr>
            <a:xfrm rot="5400000">
              <a:off x="1316850"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872D4B-4658-4E43-B78F-847FA58DD130}"/>
                </a:ext>
              </a:extLst>
            </p:cNvPr>
            <p:cNvCxnSpPr>
              <a:cxnSpLocks/>
            </p:cNvCxnSpPr>
            <p:nvPr userDrawn="1"/>
          </p:nvCxnSpPr>
          <p:spPr>
            <a:xfrm rot="5400000">
              <a:off x="124906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816F4FC-351D-0E4E-AFC5-9CFC86FCE20D}"/>
                </a:ext>
              </a:extLst>
            </p:cNvPr>
            <p:cNvCxnSpPr>
              <a:cxnSpLocks/>
            </p:cNvCxnSpPr>
            <p:nvPr userDrawn="1"/>
          </p:nvCxnSpPr>
          <p:spPr>
            <a:xfrm rot="5400000">
              <a:off x="1181274"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2C9B699-1718-1246-9A05-D37FE4554F73}"/>
                </a:ext>
              </a:extLst>
            </p:cNvPr>
            <p:cNvCxnSpPr>
              <a:cxnSpLocks/>
            </p:cNvCxnSpPr>
            <p:nvPr userDrawn="1"/>
          </p:nvCxnSpPr>
          <p:spPr>
            <a:xfrm rot="5400000">
              <a:off x="1113486"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FE45CCB-1B4E-0E4E-A279-D48CC7EC58FE}"/>
                </a:ext>
              </a:extLst>
            </p:cNvPr>
            <p:cNvCxnSpPr>
              <a:cxnSpLocks/>
            </p:cNvCxnSpPr>
            <p:nvPr userDrawn="1"/>
          </p:nvCxnSpPr>
          <p:spPr>
            <a:xfrm rot="5400000">
              <a:off x="1045698"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E86E093-7A87-F148-81E0-A3009449810C}"/>
                </a:ext>
              </a:extLst>
            </p:cNvPr>
            <p:cNvCxnSpPr>
              <a:cxnSpLocks/>
            </p:cNvCxnSpPr>
            <p:nvPr userDrawn="1"/>
          </p:nvCxnSpPr>
          <p:spPr>
            <a:xfrm rot="5400000">
              <a:off x="977910"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FF43018F-DFDC-DC40-8A9F-32FA8C0C23CC}"/>
                </a:ext>
              </a:extLst>
            </p:cNvPr>
            <p:cNvCxnSpPr>
              <a:cxnSpLocks/>
            </p:cNvCxnSpPr>
            <p:nvPr userDrawn="1"/>
          </p:nvCxnSpPr>
          <p:spPr>
            <a:xfrm rot="5400000">
              <a:off x="91012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AE4A6A3-761E-5947-A696-F5BAEFC8F76C}"/>
                </a:ext>
              </a:extLst>
            </p:cNvPr>
            <p:cNvCxnSpPr>
              <a:cxnSpLocks/>
            </p:cNvCxnSpPr>
            <p:nvPr userDrawn="1"/>
          </p:nvCxnSpPr>
          <p:spPr>
            <a:xfrm rot="5400000">
              <a:off x="842335" y="305460"/>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750896B2-4236-2448-BF3C-C8EBF9719830}"/>
                </a:ext>
              </a:extLst>
            </p:cNvPr>
            <p:cNvCxnSpPr>
              <a:cxnSpLocks/>
            </p:cNvCxnSpPr>
            <p:nvPr userDrawn="1"/>
          </p:nvCxnSpPr>
          <p:spPr>
            <a:xfrm rot="5400000">
              <a:off x="774547" y="305460"/>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6C4EB0F-EB45-E841-A747-563E5F14709C}"/>
                </a:ext>
              </a:extLst>
            </p:cNvPr>
            <p:cNvCxnSpPr>
              <a:cxnSpLocks/>
            </p:cNvCxnSpPr>
            <p:nvPr userDrawn="1"/>
          </p:nvCxnSpPr>
          <p:spPr>
            <a:xfrm rot="5400000">
              <a:off x="706758"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17DD76EB-054D-F749-BC63-BA7A7842B1F5}"/>
                </a:ext>
              </a:extLst>
            </p:cNvPr>
            <p:cNvCxnSpPr>
              <a:cxnSpLocks/>
            </p:cNvCxnSpPr>
            <p:nvPr userDrawn="1"/>
          </p:nvCxnSpPr>
          <p:spPr>
            <a:xfrm rot="5400000">
              <a:off x="638970"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5B6A521-942A-D643-A224-160087D5D095}"/>
                </a:ext>
              </a:extLst>
            </p:cNvPr>
            <p:cNvCxnSpPr>
              <a:cxnSpLocks/>
            </p:cNvCxnSpPr>
            <p:nvPr userDrawn="1"/>
          </p:nvCxnSpPr>
          <p:spPr>
            <a:xfrm rot="5400000">
              <a:off x="57118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D2F005C-764F-CD44-A00E-C6A23048FBA1}"/>
                </a:ext>
              </a:extLst>
            </p:cNvPr>
            <p:cNvCxnSpPr>
              <a:cxnSpLocks/>
            </p:cNvCxnSpPr>
            <p:nvPr userDrawn="1"/>
          </p:nvCxnSpPr>
          <p:spPr>
            <a:xfrm rot="5400000">
              <a:off x="435606"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67D904A3-2A42-EF4B-B21D-BCF72D092AFF}"/>
                </a:ext>
              </a:extLst>
            </p:cNvPr>
            <p:cNvCxnSpPr>
              <a:cxnSpLocks/>
            </p:cNvCxnSpPr>
            <p:nvPr userDrawn="1"/>
          </p:nvCxnSpPr>
          <p:spPr>
            <a:xfrm rot="5400000">
              <a:off x="367819" y="305460"/>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F29976A-E210-F84A-9371-CD089703E78F}"/>
                </a:ext>
              </a:extLst>
            </p:cNvPr>
            <p:cNvCxnSpPr>
              <a:cxnSpLocks/>
            </p:cNvCxnSpPr>
            <p:nvPr userDrawn="1"/>
          </p:nvCxnSpPr>
          <p:spPr>
            <a:xfrm rot="5400000">
              <a:off x="300030"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A260728-81CD-9D46-989A-4E5438B77D96}"/>
                </a:ext>
              </a:extLst>
            </p:cNvPr>
            <p:cNvCxnSpPr>
              <a:cxnSpLocks/>
            </p:cNvCxnSpPr>
            <p:nvPr userDrawn="1"/>
          </p:nvCxnSpPr>
          <p:spPr>
            <a:xfrm rot="5400000">
              <a:off x="232242"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02CF68A-2673-3348-B9FA-490B1A252EDF}"/>
                </a:ext>
              </a:extLst>
            </p:cNvPr>
            <p:cNvCxnSpPr>
              <a:cxnSpLocks/>
            </p:cNvCxnSpPr>
            <p:nvPr userDrawn="1"/>
          </p:nvCxnSpPr>
          <p:spPr>
            <a:xfrm rot="5400000">
              <a:off x="164454"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9823774-3A21-7B46-AC6E-1A291E33845A}"/>
                </a:ext>
              </a:extLst>
            </p:cNvPr>
            <p:cNvCxnSpPr>
              <a:cxnSpLocks/>
            </p:cNvCxnSpPr>
            <p:nvPr userDrawn="1"/>
          </p:nvCxnSpPr>
          <p:spPr>
            <a:xfrm rot="5400000">
              <a:off x="96667" y="305460"/>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9254BD75-6087-7F46-8C85-64080E691257}"/>
                </a:ext>
              </a:extLst>
            </p:cNvPr>
            <p:cNvCxnSpPr>
              <a:cxnSpLocks/>
            </p:cNvCxnSpPr>
            <p:nvPr userDrawn="1"/>
          </p:nvCxnSpPr>
          <p:spPr>
            <a:xfrm rot="5400000">
              <a:off x="28878"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425ACC9-75F9-3F49-B113-DE8745722547}"/>
                </a:ext>
              </a:extLst>
            </p:cNvPr>
            <p:cNvCxnSpPr>
              <a:cxnSpLocks/>
            </p:cNvCxnSpPr>
            <p:nvPr userDrawn="1"/>
          </p:nvCxnSpPr>
          <p:spPr>
            <a:xfrm rot="5400000">
              <a:off x="-38918"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36C0C7A-F9E4-F64A-8A43-CE8B9E736E27}"/>
                </a:ext>
              </a:extLst>
            </p:cNvPr>
            <p:cNvCxnSpPr>
              <a:cxnSpLocks/>
            </p:cNvCxnSpPr>
            <p:nvPr userDrawn="1"/>
          </p:nvCxnSpPr>
          <p:spPr>
            <a:xfrm rot="5400000">
              <a:off x="1926797"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E74A0B0-342E-5441-BDE2-FF2156C71EEF}"/>
                </a:ext>
              </a:extLst>
            </p:cNvPr>
            <p:cNvCxnSpPr>
              <a:cxnSpLocks/>
            </p:cNvCxnSpPr>
            <p:nvPr userDrawn="1"/>
          </p:nvCxnSpPr>
          <p:spPr>
            <a:xfrm rot="5400000">
              <a:off x="1859009"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981180F-BCAC-D94C-88E1-BDE714A59E7E}"/>
                </a:ext>
              </a:extLst>
            </p:cNvPr>
            <p:cNvCxnSpPr>
              <a:cxnSpLocks/>
            </p:cNvCxnSpPr>
            <p:nvPr userDrawn="1"/>
          </p:nvCxnSpPr>
          <p:spPr>
            <a:xfrm rot="5400000">
              <a:off x="1791221"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700E7F8-9306-6B43-9A61-9A284AE37D02}"/>
                </a:ext>
              </a:extLst>
            </p:cNvPr>
            <p:cNvCxnSpPr>
              <a:cxnSpLocks/>
            </p:cNvCxnSpPr>
            <p:nvPr userDrawn="1"/>
          </p:nvCxnSpPr>
          <p:spPr>
            <a:xfrm rot="5400000">
              <a:off x="1723433"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D592DE34-1929-B442-A6D2-15C03A97A13E}"/>
                </a:ext>
              </a:extLst>
            </p:cNvPr>
            <p:cNvCxnSpPr>
              <a:cxnSpLocks/>
            </p:cNvCxnSpPr>
            <p:nvPr userDrawn="1"/>
          </p:nvCxnSpPr>
          <p:spPr>
            <a:xfrm rot="5400000">
              <a:off x="1655645"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grpSp>
      <p:cxnSp>
        <p:nvCxnSpPr>
          <p:cNvPr id="4" name="Elbow Connector 3">
            <a:extLst>
              <a:ext uri="{FF2B5EF4-FFF2-40B4-BE49-F238E27FC236}">
                <a16:creationId xmlns:a16="http://schemas.microsoft.com/office/drawing/2014/main" id="{948AEAE3-44D6-E244-8E9F-C885D2FA710D}"/>
              </a:ext>
            </a:extLst>
          </p:cNvPr>
          <p:cNvCxnSpPr>
            <a:cxnSpLocks/>
          </p:cNvCxnSpPr>
          <p:nvPr userDrawn="1"/>
        </p:nvCxnSpPr>
        <p:spPr>
          <a:xfrm rot="5400000" flipH="1" flipV="1">
            <a:off x="3925521" y="-1035150"/>
            <a:ext cx="2690081" cy="2652067"/>
          </a:xfrm>
          <a:prstGeom prst="bentConnector3">
            <a:avLst>
              <a:gd name="adj1" fmla="val 42510"/>
            </a:avLst>
          </a:prstGeom>
          <a:ln w="41275"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grpSp>
        <p:nvGrpSpPr>
          <p:cNvPr id="110" name="Group 109">
            <a:extLst>
              <a:ext uri="{FF2B5EF4-FFF2-40B4-BE49-F238E27FC236}">
                <a16:creationId xmlns:a16="http://schemas.microsoft.com/office/drawing/2014/main" id="{02180874-AA19-8441-980E-3F63ED087370}"/>
              </a:ext>
            </a:extLst>
          </p:cNvPr>
          <p:cNvGrpSpPr/>
          <p:nvPr userDrawn="1"/>
        </p:nvGrpSpPr>
        <p:grpSpPr>
          <a:xfrm>
            <a:off x="-214843" y="5607078"/>
            <a:ext cx="1171208" cy="432678"/>
            <a:chOff x="7245525" y="297964"/>
            <a:chExt cx="1480642" cy="546992"/>
          </a:xfrm>
          <a:solidFill>
            <a:schemeClr val="accent2">
              <a:lumMod val="60000"/>
              <a:lumOff val="40000"/>
              <a:alpha val="73000"/>
            </a:schemeClr>
          </a:solidFill>
        </p:grpSpPr>
        <p:sp>
          <p:nvSpPr>
            <p:cNvPr id="111" name="Oval 110">
              <a:extLst>
                <a:ext uri="{FF2B5EF4-FFF2-40B4-BE49-F238E27FC236}">
                  <a16:creationId xmlns:a16="http://schemas.microsoft.com/office/drawing/2014/main" id="{2CCE75E8-B66F-9544-845C-E07ED6D00459}"/>
                </a:ext>
              </a:extLst>
            </p:cNvPr>
            <p:cNvSpPr/>
            <p:nvPr userDrawn="1"/>
          </p:nvSpPr>
          <p:spPr>
            <a:xfrm>
              <a:off x="7452468"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7392CE95-E9CC-DF4F-B684-15021C8A3EC1}"/>
                </a:ext>
              </a:extLst>
            </p:cNvPr>
            <p:cNvSpPr/>
            <p:nvPr userDrawn="1"/>
          </p:nvSpPr>
          <p:spPr>
            <a:xfrm>
              <a:off x="8544935"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EF9F78DB-6CF1-014E-8981-FD9C7684362B}"/>
                </a:ext>
              </a:extLst>
            </p:cNvPr>
            <p:cNvSpPr/>
            <p:nvPr userDrawn="1"/>
          </p:nvSpPr>
          <p:spPr>
            <a:xfrm>
              <a:off x="8180780"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38C0963C-5108-5045-9553-4BFCE7FF4B33}"/>
                </a:ext>
              </a:extLst>
            </p:cNvPr>
            <p:cNvSpPr/>
            <p:nvPr userDrawn="1"/>
          </p:nvSpPr>
          <p:spPr>
            <a:xfrm>
              <a:off x="7816624"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B12E44A9-3978-7445-80CC-7AC75D35C2E2}"/>
                </a:ext>
              </a:extLst>
            </p:cNvPr>
            <p:cNvSpPr/>
            <p:nvPr userDrawn="1"/>
          </p:nvSpPr>
          <p:spPr>
            <a:xfrm>
              <a:off x="7245525"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092EBF9A-F5BB-014E-9AE0-B9CFF2091D51}"/>
                </a:ext>
              </a:extLst>
            </p:cNvPr>
            <p:cNvSpPr/>
            <p:nvPr userDrawn="1"/>
          </p:nvSpPr>
          <p:spPr>
            <a:xfrm>
              <a:off x="8337992"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B63BFA5-D16B-094F-8A83-FA952B23F008}"/>
                </a:ext>
              </a:extLst>
            </p:cNvPr>
            <p:cNvSpPr/>
            <p:nvPr userDrawn="1"/>
          </p:nvSpPr>
          <p:spPr>
            <a:xfrm>
              <a:off x="7973837"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0D99FA97-D2DB-0348-B00A-6B50B8DBCEEC}"/>
                </a:ext>
              </a:extLst>
            </p:cNvPr>
            <p:cNvSpPr/>
            <p:nvPr userDrawn="1"/>
          </p:nvSpPr>
          <p:spPr>
            <a:xfrm>
              <a:off x="7609681"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1" name="Picture Placeholder 4">
            <a:extLst>
              <a:ext uri="{FF2B5EF4-FFF2-40B4-BE49-F238E27FC236}">
                <a16:creationId xmlns:a16="http://schemas.microsoft.com/office/drawing/2014/main" id="{807A2BED-93D2-DA4A-B3E7-2F77AB95EBE8}"/>
              </a:ext>
            </a:extLst>
          </p:cNvPr>
          <p:cNvSpPr>
            <a:spLocks noGrp="1"/>
          </p:cNvSpPr>
          <p:nvPr>
            <p:ph type="pic" sz="quarter" idx="14"/>
          </p:nvPr>
        </p:nvSpPr>
        <p:spPr>
          <a:xfrm>
            <a:off x="8545099" y="1396343"/>
            <a:ext cx="3263187" cy="4090987"/>
          </a:xfrm>
        </p:spPr>
        <p:txBody>
          <a:bodyPr anchor="ctr"/>
          <a:lstStyle>
            <a:lvl1pPr algn="ctr">
              <a:defRPr/>
            </a:lvl1pPr>
          </a:lstStyle>
          <a:p>
            <a:r>
              <a:rPr lang="en-US"/>
              <a:t>Click icon to add picture</a:t>
            </a:r>
            <a:endParaRPr lang="en-US" dirty="0"/>
          </a:p>
        </p:txBody>
      </p:sp>
      <p:sp>
        <p:nvSpPr>
          <p:cNvPr id="17" name="Footer Placeholder 16">
            <a:extLst>
              <a:ext uri="{FF2B5EF4-FFF2-40B4-BE49-F238E27FC236}">
                <a16:creationId xmlns:a16="http://schemas.microsoft.com/office/drawing/2014/main" id="{D0FF351D-AD1F-1B4F-A58F-2564FE192199}"/>
              </a:ext>
            </a:extLst>
          </p:cNvPr>
          <p:cNvSpPr>
            <a:spLocks noGrp="1"/>
          </p:cNvSpPr>
          <p:nvPr>
            <p:ph type="ftr" sz="quarter" idx="15"/>
          </p:nvPr>
        </p:nvSpPr>
        <p:spPr/>
        <p:txBody>
          <a:bodyPr/>
          <a:lstStyle>
            <a:lvl1pPr>
              <a:defRPr>
                <a:solidFill>
                  <a:schemeClr val="bg1"/>
                </a:solidFill>
              </a:defRPr>
            </a:lvl1pPr>
          </a:lstStyle>
          <a:p>
            <a:r>
              <a:rPr lang="en-US" dirty="0"/>
              <a:t>© 2021 SolarWinds Worldwide, LLC. All rights reserved.</a:t>
            </a:r>
          </a:p>
        </p:txBody>
      </p:sp>
    </p:spTree>
    <p:extLst>
      <p:ext uri="{BB962C8B-B14F-4D97-AF65-F5344CB8AC3E}">
        <p14:creationId xmlns:p14="http://schemas.microsoft.com/office/powerpoint/2010/main" val="1734860409"/>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Slide_Whit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32FBB64-D606-EF40-A7C9-96F6B4C8A41B}"/>
              </a:ext>
            </a:extLst>
          </p:cNvPr>
          <p:cNvSpPr/>
          <p:nvPr userDrawn="1"/>
        </p:nvSpPr>
        <p:spPr>
          <a:xfrm>
            <a:off x="0" y="151333"/>
            <a:ext cx="172145" cy="10328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5" name="Title Placeholder 1">
            <a:extLst>
              <a:ext uri="{FF2B5EF4-FFF2-40B4-BE49-F238E27FC236}">
                <a16:creationId xmlns:a16="http://schemas.microsoft.com/office/drawing/2014/main" id="{FB63DFA9-67F5-6545-9D6B-8B0D08D3CC83}"/>
              </a:ext>
            </a:extLst>
          </p:cNvPr>
          <p:cNvSpPr>
            <a:spLocks noGrp="1"/>
          </p:cNvSpPr>
          <p:nvPr>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accent2"/>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sp>
        <p:nvSpPr>
          <p:cNvPr id="20" name="Text Placeholder 12">
            <a:extLst>
              <a:ext uri="{FF2B5EF4-FFF2-40B4-BE49-F238E27FC236}">
                <a16:creationId xmlns:a16="http://schemas.microsoft.com/office/drawing/2014/main" id="{4EAFB88B-A1DF-5D47-8B38-59E7036672F6}"/>
              </a:ext>
            </a:extLst>
          </p:cNvPr>
          <p:cNvSpPr>
            <a:spLocks noGrp="1"/>
          </p:cNvSpPr>
          <p:nvPr>
            <p:ph type="body" sz="quarter" idx="13" hasCustomPrompt="1"/>
          </p:nvPr>
        </p:nvSpPr>
        <p:spPr>
          <a:xfrm>
            <a:off x="380999" y="1473200"/>
            <a:ext cx="11361283" cy="4600054"/>
          </a:xfrm>
        </p:spPr>
        <p:txBody>
          <a:bodyPr/>
          <a:lstStyle>
            <a:lvl1pPr marL="0" indent="0">
              <a:buNone/>
              <a:defRPr>
                <a:solidFill>
                  <a:schemeClr val="accent5"/>
                </a:solidFill>
              </a:defRPr>
            </a:lvl1pPr>
            <a:lvl2pPr>
              <a:defRPr>
                <a:solidFill>
                  <a:schemeClr val="accent5"/>
                </a:solidFill>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11" name="Text Placeholder 5">
            <a:extLst>
              <a:ext uri="{FF2B5EF4-FFF2-40B4-BE49-F238E27FC236}">
                <a16:creationId xmlns:a16="http://schemas.microsoft.com/office/drawing/2014/main" id="{BBF6C89E-5E1B-DF4A-822A-4CB370C14B13}"/>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6"/>
                </a:solidFill>
                <a:latin typeface="Arial" panose="020B0604020202020204" pitchFamily="34" charset="0"/>
                <a:cs typeface="Arial" panose="020B0604020202020204" pitchFamily="34" charset="0"/>
              </a:defRPr>
            </a:lvl1pPr>
          </a:lstStyle>
          <a:p>
            <a:r>
              <a:rPr lang="en-US" sz="1800" b="0" dirty="0">
                <a:solidFill>
                  <a:srgbClr val="888888"/>
                </a:solidFill>
                <a:latin typeface="Calibri" panose="020F0502020204030204" pitchFamily="34" charset="0"/>
                <a:cs typeface="Calibri" panose="020F0502020204030204" pitchFamily="34" charset="0"/>
              </a:rPr>
              <a:t>Subhead sits here</a:t>
            </a:r>
          </a:p>
        </p:txBody>
      </p:sp>
      <p:sp>
        <p:nvSpPr>
          <p:cNvPr id="2" name="Footer Placeholder 1">
            <a:extLst>
              <a:ext uri="{FF2B5EF4-FFF2-40B4-BE49-F238E27FC236}">
                <a16:creationId xmlns:a16="http://schemas.microsoft.com/office/drawing/2014/main" id="{FE6DB651-7A57-5B4F-BDB8-55CC657C5310}"/>
              </a:ext>
            </a:extLst>
          </p:cNvPr>
          <p:cNvSpPr>
            <a:spLocks noGrp="1"/>
          </p:cNvSpPr>
          <p:nvPr>
            <p:ph type="ftr" sz="quarter" idx="23"/>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1912588694"/>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Slide_White_3/4">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00BA37-6E40-A64C-9D49-712932D473E6}"/>
              </a:ext>
            </a:extLst>
          </p:cNvPr>
          <p:cNvPicPr>
            <a:picLocks noChangeAspect="1"/>
          </p:cNvPicPr>
          <p:nvPr userDrawn="1"/>
        </p:nvPicPr>
        <p:blipFill>
          <a:blip r:embed="rId2"/>
          <a:stretch>
            <a:fillRect/>
          </a:stretch>
        </p:blipFill>
        <p:spPr>
          <a:xfrm rot="5400000">
            <a:off x="7715220" y="1290947"/>
            <a:ext cx="7399153" cy="4632062"/>
          </a:xfrm>
          <a:prstGeom prst="rect">
            <a:avLst/>
          </a:prstGeom>
        </p:spPr>
      </p:pic>
      <p:sp>
        <p:nvSpPr>
          <p:cNvPr id="14" name="Rectangle 13">
            <a:extLst>
              <a:ext uri="{FF2B5EF4-FFF2-40B4-BE49-F238E27FC236}">
                <a16:creationId xmlns:a16="http://schemas.microsoft.com/office/drawing/2014/main" id="{432FBB64-D606-EF40-A7C9-96F6B4C8A41B}"/>
              </a:ext>
            </a:extLst>
          </p:cNvPr>
          <p:cNvSpPr/>
          <p:nvPr userDrawn="1"/>
        </p:nvSpPr>
        <p:spPr>
          <a:xfrm>
            <a:off x="0" y="151333"/>
            <a:ext cx="172145" cy="10328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5" name="Title Placeholder 1">
            <a:extLst>
              <a:ext uri="{FF2B5EF4-FFF2-40B4-BE49-F238E27FC236}">
                <a16:creationId xmlns:a16="http://schemas.microsoft.com/office/drawing/2014/main" id="{FB63DFA9-67F5-6545-9D6B-8B0D08D3CC83}"/>
              </a:ext>
            </a:extLst>
          </p:cNvPr>
          <p:cNvSpPr>
            <a:spLocks noGrp="1"/>
          </p:cNvSpPr>
          <p:nvPr>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accent2"/>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sp>
        <p:nvSpPr>
          <p:cNvPr id="20" name="Text Placeholder 12">
            <a:extLst>
              <a:ext uri="{FF2B5EF4-FFF2-40B4-BE49-F238E27FC236}">
                <a16:creationId xmlns:a16="http://schemas.microsoft.com/office/drawing/2014/main" id="{4EAFB88B-A1DF-5D47-8B38-59E7036672F6}"/>
              </a:ext>
            </a:extLst>
          </p:cNvPr>
          <p:cNvSpPr>
            <a:spLocks noGrp="1"/>
          </p:cNvSpPr>
          <p:nvPr>
            <p:ph type="body" sz="quarter" idx="13" hasCustomPrompt="1"/>
          </p:nvPr>
        </p:nvSpPr>
        <p:spPr>
          <a:xfrm>
            <a:off x="380999" y="1473200"/>
            <a:ext cx="11361283" cy="4600054"/>
          </a:xfrm>
        </p:spPr>
        <p:txBody>
          <a:bodyPr/>
          <a:lstStyle>
            <a:lvl1pPr marL="0" indent="0">
              <a:buNone/>
              <a:defRPr b="1">
                <a:solidFill>
                  <a:schemeClr val="accent5"/>
                </a:solidFill>
                <a:latin typeface="Arial" panose="020B0604020202020204" pitchFamily="34" charset="0"/>
                <a:cs typeface="Arial" panose="020B0604020202020204" pitchFamily="34" charset="0"/>
              </a:defRPr>
            </a:lvl1pPr>
            <a:lvl2pPr marL="971550" indent="-514350">
              <a:buFont typeface="+mj-lt"/>
              <a:buAutoNum type="arabicPeriod"/>
              <a:defRPr lang="en-US" sz="2800" kern="1200" dirty="0">
                <a:solidFill>
                  <a:schemeClr val="accent5"/>
                </a:solidFill>
                <a:latin typeface="Arial" panose="020B0604020202020204" pitchFamily="34" charset="0"/>
                <a:ea typeface="Roboto Light" panose="02000000000000000000" pitchFamily="2" charset="0"/>
                <a:cs typeface="Arial" panose="020B0604020202020204" pitchFamily="34" charset="0"/>
              </a:defRPr>
            </a:lvl2pPr>
            <a:lvl3pPr marL="1371600" indent="-457200">
              <a:buFont typeface="+mj-lt"/>
              <a:buAutoNum type="arabicPeriod"/>
              <a:defRPr>
                <a:solidFill>
                  <a:schemeClr val="accent5"/>
                </a:solidFill>
                <a:latin typeface="Arial" panose="020B0604020202020204" pitchFamily="34" charset="0"/>
                <a:cs typeface="Arial" panose="020B0604020202020204" pitchFamily="34" charset="0"/>
              </a:defRPr>
            </a:lvl3pPr>
            <a:lvl4pPr marL="1828800" indent="-457200">
              <a:buFont typeface="+mj-lt"/>
              <a:buAutoNum type="arabicPeriod"/>
              <a:defRPr>
                <a:solidFill>
                  <a:schemeClr val="accent5"/>
                </a:solidFill>
                <a:latin typeface="Arial" panose="020B0604020202020204" pitchFamily="34" charset="0"/>
                <a:cs typeface="Arial" panose="020B0604020202020204" pitchFamily="34" charset="0"/>
              </a:defRPr>
            </a:lvl4pPr>
            <a:lvl5pPr marL="2286000" indent="-457200">
              <a:buFont typeface="+mj-lt"/>
              <a:buAutoNum type="arabicPeriod"/>
              <a:defRPr>
                <a:solidFill>
                  <a:schemeClr val="accent5"/>
                </a:solidFill>
                <a:latin typeface="Arial" panose="020B0604020202020204" pitchFamily="34" charset="0"/>
                <a:cs typeface="Arial" panose="020B0604020202020204" pitchFamily="34" charset="0"/>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3"/>
          <a:stretch>
            <a:fillRect/>
          </a:stretch>
        </p:blipFill>
        <p:spPr>
          <a:xfrm>
            <a:off x="11653279" y="151334"/>
            <a:ext cx="366576" cy="293261"/>
          </a:xfrm>
          <a:prstGeom prst="rect">
            <a:avLst/>
          </a:prstGeom>
        </p:spPr>
      </p:pic>
      <p:sp>
        <p:nvSpPr>
          <p:cNvPr id="27" name="Slide Number Placeholder 5">
            <a:extLst>
              <a:ext uri="{FF2B5EF4-FFF2-40B4-BE49-F238E27FC236}">
                <a16:creationId xmlns:a16="http://schemas.microsoft.com/office/drawing/2014/main" id="{B2FC8801-D25B-414A-B18D-06AD4F645106}"/>
              </a:ext>
            </a:extLst>
          </p:cNvPr>
          <p:cNvSpPr txBox="1">
            <a:spLocks/>
          </p:cNvSpPr>
          <p:nvPr userDrawn="1"/>
        </p:nvSpPr>
        <p:spPr>
          <a:xfrm>
            <a:off x="10422768" y="6452017"/>
            <a:ext cx="1319514"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bg1"/>
                </a:solidFill>
                <a:latin typeface="Calibri" panose="020F0502020204030204" pitchFamily="34" charset="0"/>
                <a:cs typeface="Calibri" panose="020F0502020204030204" pitchFamily="34" charset="0"/>
              </a:rPr>
              <a:t>@</a:t>
            </a:r>
            <a:r>
              <a:rPr lang="en-US" sz="1200" dirty="0" err="1">
                <a:solidFill>
                  <a:schemeClr val="bg1"/>
                </a:solidFill>
                <a:latin typeface="Calibri" panose="020F0502020204030204" pitchFamily="34" charset="0"/>
                <a:cs typeface="Calibri" panose="020F0502020204030204" pitchFamily="34" charset="0"/>
              </a:rPr>
              <a:t>solarwinds</a:t>
            </a:r>
            <a:endParaRPr lang="en-US" sz="1200" dirty="0">
              <a:solidFill>
                <a:schemeClr val="bg1"/>
              </a:solidFill>
              <a:latin typeface="Calibri" panose="020F0502020204030204" pitchFamily="34" charset="0"/>
              <a:cs typeface="Calibri" panose="020F0502020204030204" pitchFamily="34" charset="0"/>
            </a:endParaRPr>
          </a:p>
        </p:txBody>
      </p:sp>
      <p:sp>
        <p:nvSpPr>
          <p:cNvPr id="3" name="Footer Placeholder 2">
            <a:extLst>
              <a:ext uri="{FF2B5EF4-FFF2-40B4-BE49-F238E27FC236}">
                <a16:creationId xmlns:a16="http://schemas.microsoft.com/office/drawing/2014/main" id="{F494976E-1EE5-B149-A69F-89214CE836CD}"/>
              </a:ext>
            </a:extLst>
          </p:cNvPr>
          <p:cNvSpPr>
            <a:spLocks noGrp="1"/>
          </p:cNvSpPr>
          <p:nvPr>
            <p:ph type="ftr" sz="quarter" idx="23"/>
          </p:nvPr>
        </p:nvSpPr>
        <p:spPr/>
        <p:txBody>
          <a:bodyPr/>
          <a:lstStyle/>
          <a:p>
            <a:r>
              <a:rPr lang="en-US" dirty="0">
                <a:solidFill>
                  <a:schemeClr val="bg2"/>
                </a:solidFill>
              </a:rPr>
              <a:t>© 2021 SolarWinds Worldwide, LLC. All rights reserved.</a:t>
            </a:r>
          </a:p>
        </p:txBody>
      </p:sp>
      <p:sp>
        <p:nvSpPr>
          <p:cNvPr id="16" name="Slide Number Placeholder 5">
            <a:extLst>
              <a:ext uri="{FF2B5EF4-FFF2-40B4-BE49-F238E27FC236}">
                <a16:creationId xmlns:a16="http://schemas.microsoft.com/office/drawing/2014/main" id="{4402F5E7-8004-B842-A872-496359E38C8C}"/>
              </a:ext>
            </a:extLst>
          </p:cNvPr>
          <p:cNvSpPr txBox="1">
            <a:spLocks/>
          </p:cNvSpPr>
          <p:nvPr userDrawn="1"/>
        </p:nvSpPr>
        <p:spPr>
          <a:xfrm>
            <a:off x="11693298" y="6452017"/>
            <a:ext cx="404546"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98F25FB-8E8F-4DF8-8945-2584384EE3A6}" type="slidenum">
              <a:rPr lang="en-US" smtClean="0">
                <a:solidFill>
                  <a:schemeClr val="bg1"/>
                </a:solidFill>
                <a:latin typeface="Calibri" panose="020F0502020204030204" pitchFamily="34" charset="0"/>
                <a:cs typeface="Calibri" panose="020F0502020204030204" pitchFamily="34" charset="0"/>
              </a:rPr>
              <a:pPr/>
              <a:t>‹#›</a:t>
            </a:fld>
            <a:endParaRPr lang="en-US" dirty="0">
              <a:solidFill>
                <a:schemeClr val="bg1"/>
              </a:solidFill>
              <a:latin typeface="Calibri" panose="020F0502020204030204" pitchFamily="34" charset="0"/>
              <a:cs typeface="Calibri" panose="020F0502020204030204" pitchFamily="34" charset="0"/>
            </a:endParaRPr>
          </a:p>
        </p:txBody>
      </p:sp>
      <p:sp>
        <p:nvSpPr>
          <p:cNvPr id="12" name="Text Placeholder 5">
            <a:extLst>
              <a:ext uri="{FF2B5EF4-FFF2-40B4-BE49-F238E27FC236}">
                <a16:creationId xmlns:a16="http://schemas.microsoft.com/office/drawing/2014/main" id="{A61785CF-9972-B648-ACBB-1188253F1EDA}"/>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baseline="0">
                <a:solidFill>
                  <a:schemeClr val="accent6"/>
                </a:solidFill>
                <a:latin typeface="Arial" panose="020B0604020202020204" pitchFamily="34" charset="0"/>
                <a:cs typeface="Arial" panose="020B0604020202020204" pitchFamily="34" charset="0"/>
              </a:defRPr>
            </a:lvl1pPr>
          </a:lstStyle>
          <a:p>
            <a:r>
              <a:rPr lang="en-US" sz="1800" b="0" dirty="0">
                <a:solidFill>
                  <a:srgbClr val="888888"/>
                </a:solidFill>
                <a:latin typeface="Calibri" panose="020F0502020204030204" pitchFamily="34" charset="0"/>
                <a:cs typeface="Calibri" panose="020F0502020204030204" pitchFamily="34" charset="0"/>
              </a:rPr>
              <a:t>Subhead sits here</a:t>
            </a:r>
          </a:p>
        </p:txBody>
      </p:sp>
    </p:spTree>
    <p:extLst>
      <p:ext uri="{BB962C8B-B14F-4D97-AF65-F5344CB8AC3E}">
        <p14:creationId xmlns:p14="http://schemas.microsoft.com/office/powerpoint/2010/main" val="2524336880"/>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Page_White_1/2">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00BA37-6E40-A64C-9D49-712932D473E6}"/>
              </a:ext>
            </a:extLst>
          </p:cNvPr>
          <p:cNvPicPr>
            <a:picLocks noChangeAspect="1"/>
          </p:cNvPicPr>
          <p:nvPr userDrawn="1"/>
        </p:nvPicPr>
        <p:blipFill>
          <a:blip r:embed="rId2"/>
          <a:stretch>
            <a:fillRect/>
          </a:stretch>
        </p:blipFill>
        <p:spPr>
          <a:xfrm rot="5400000">
            <a:off x="6186830" y="-260592"/>
            <a:ext cx="7399153" cy="7735142"/>
          </a:xfrm>
          <a:prstGeom prst="rect">
            <a:avLst/>
          </a:prstGeom>
        </p:spPr>
      </p:pic>
      <p:sp>
        <p:nvSpPr>
          <p:cNvPr id="14" name="Rectangle 13">
            <a:extLst>
              <a:ext uri="{FF2B5EF4-FFF2-40B4-BE49-F238E27FC236}">
                <a16:creationId xmlns:a16="http://schemas.microsoft.com/office/drawing/2014/main" id="{432FBB64-D606-EF40-A7C9-96F6B4C8A41B}"/>
              </a:ext>
            </a:extLst>
          </p:cNvPr>
          <p:cNvSpPr/>
          <p:nvPr userDrawn="1"/>
        </p:nvSpPr>
        <p:spPr>
          <a:xfrm>
            <a:off x="0" y="151333"/>
            <a:ext cx="172145" cy="10328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5" name="Title Placeholder 1">
            <a:extLst>
              <a:ext uri="{FF2B5EF4-FFF2-40B4-BE49-F238E27FC236}">
                <a16:creationId xmlns:a16="http://schemas.microsoft.com/office/drawing/2014/main" id="{FB63DFA9-67F5-6545-9D6B-8B0D08D3CC83}"/>
              </a:ext>
            </a:extLst>
          </p:cNvPr>
          <p:cNvSpPr>
            <a:spLocks noGrp="1"/>
          </p:cNvSpPr>
          <p:nvPr>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accent2"/>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sp>
        <p:nvSpPr>
          <p:cNvPr id="20" name="Text Placeholder 12">
            <a:extLst>
              <a:ext uri="{FF2B5EF4-FFF2-40B4-BE49-F238E27FC236}">
                <a16:creationId xmlns:a16="http://schemas.microsoft.com/office/drawing/2014/main" id="{4EAFB88B-A1DF-5D47-8B38-59E7036672F6}"/>
              </a:ext>
            </a:extLst>
          </p:cNvPr>
          <p:cNvSpPr>
            <a:spLocks noGrp="1"/>
          </p:cNvSpPr>
          <p:nvPr>
            <p:ph type="body" sz="quarter" idx="13" hasCustomPrompt="1"/>
          </p:nvPr>
        </p:nvSpPr>
        <p:spPr>
          <a:xfrm>
            <a:off x="380999" y="1473200"/>
            <a:ext cx="11361283" cy="4600054"/>
          </a:xfrm>
        </p:spPr>
        <p:txBody>
          <a:bodyPr/>
          <a:lstStyle>
            <a:lvl1pPr marL="0" indent="0">
              <a:buNone/>
              <a:defRPr b="1">
                <a:solidFill>
                  <a:schemeClr val="accent5"/>
                </a:solidFill>
                <a:latin typeface="Arial" panose="020B0604020202020204" pitchFamily="34" charset="0"/>
                <a:cs typeface="Arial" panose="020B0604020202020204" pitchFamily="34" charset="0"/>
              </a:defRPr>
            </a:lvl1pPr>
            <a:lvl2pPr marL="971550" indent="-514350">
              <a:buFont typeface="+mj-lt"/>
              <a:buAutoNum type="arabicPeriod"/>
              <a:defRPr lang="en-US" sz="2800" kern="1200" dirty="0">
                <a:solidFill>
                  <a:schemeClr val="accent5"/>
                </a:solidFill>
                <a:latin typeface="Arial" panose="020B0604020202020204" pitchFamily="34" charset="0"/>
                <a:ea typeface="Roboto Light" panose="02000000000000000000" pitchFamily="2" charset="0"/>
                <a:cs typeface="Arial" panose="020B0604020202020204" pitchFamily="34" charset="0"/>
              </a:defRPr>
            </a:lvl2pPr>
            <a:lvl3pPr marL="1371600" indent="-457200">
              <a:buFont typeface="+mj-lt"/>
              <a:buAutoNum type="arabicPeriod"/>
              <a:defRPr>
                <a:solidFill>
                  <a:schemeClr val="accent5"/>
                </a:solidFill>
                <a:latin typeface="Arial" panose="020B0604020202020204" pitchFamily="34" charset="0"/>
                <a:cs typeface="Arial" panose="020B0604020202020204" pitchFamily="34" charset="0"/>
              </a:defRPr>
            </a:lvl3pPr>
            <a:lvl4pPr marL="1828800" indent="-457200">
              <a:buFont typeface="+mj-lt"/>
              <a:buAutoNum type="arabicPeriod"/>
              <a:defRPr>
                <a:solidFill>
                  <a:schemeClr val="accent5"/>
                </a:solidFill>
                <a:latin typeface="Arial" panose="020B0604020202020204" pitchFamily="34" charset="0"/>
                <a:cs typeface="Arial" panose="020B0604020202020204" pitchFamily="34" charset="0"/>
              </a:defRPr>
            </a:lvl4pPr>
            <a:lvl5pPr marL="2286000" indent="-457200">
              <a:buFont typeface="+mj-lt"/>
              <a:buAutoNum type="arabicPeriod"/>
              <a:defRPr>
                <a:solidFill>
                  <a:schemeClr val="accent5"/>
                </a:solidFill>
                <a:latin typeface="Arial" panose="020B0604020202020204" pitchFamily="34" charset="0"/>
                <a:cs typeface="Arial" panose="020B0604020202020204" pitchFamily="34" charset="0"/>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3"/>
          <a:stretch>
            <a:fillRect/>
          </a:stretch>
        </p:blipFill>
        <p:spPr>
          <a:xfrm>
            <a:off x="11653279" y="151334"/>
            <a:ext cx="366576" cy="293261"/>
          </a:xfrm>
          <a:prstGeom prst="rect">
            <a:avLst/>
          </a:prstGeom>
        </p:spPr>
      </p:pic>
      <p:sp>
        <p:nvSpPr>
          <p:cNvPr id="27" name="Slide Number Placeholder 5">
            <a:extLst>
              <a:ext uri="{FF2B5EF4-FFF2-40B4-BE49-F238E27FC236}">
                <a16:creationId xmlns:a16="http://schemas.microsoft.com/office/drawing/2014/main" id="{B2FC8801-D25B-414A-B18D-06AD4F645106}"/>
              </a:ext>
            </a:extLst>
          </p:cNvPr>
          <p:cNvSpPr txBox="1">
            <a:spLocks/>
          </p:cNvSpPr>
          <p:nvPr userDrawn="1"/>
        </p:nvSpPr>
        <p:spPr>
          <a:xfrm>
            <a:off x="10422768" y="6452017"/>
            <a:ext cx="1319514"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bg1"/>
                </a:solidFill>
                <a:latin typeface="Calibri" panose="020F0502020204030204" pitchFamily="34" charset="0"/>
                <a:cs typeface="Calibri" panose="020F0502020204030204" pitchFamily="34" charset="0"/>
              </a:rPr>
              <a:t>@</a:t>
            </a:r>
            <a:r>
              <a:rPr lang="en-US" sz="1200" dirty="0" err="1">
                <a:solidFill>
                  <a:schemeClr val="bg1"/>
                </a:solidFill>
                <a:latin typeface="Calibri" panose="020F0502020204030204" pitchFamily="34" charset="0"/>
                <a:cs typeface="Calibri" panose="020F0502020204030204" pitchFamily="34" charset="0"/>
              </a:rPr>
              <a:t>solarwinds</a:t>
            </a:r>
            <a:endParaRPr lang="en-US" sz="1200" dirty="0">
              <a:solidFill>
                <a:schemeClr val="bg1"/>
              </a:solidFill>
              <a:latin typeface="Calibri" panose="020F0502020204030204" pitchFamily="34" charset="0"/>
              <a:cs typeface="Calibri" panose="020F0502020204030204" pitchFamily="34" charset="0"/>
            </a:endParaRPr>
          </a:p>
        </p:txBody>
      </p:sp>
      <p:sp>
        <p:nvSpPr>
          <p:cNvPr id="12" name="Text Placeholder 5">
            <a:extLst>
              <a:ext uri="{FF2B5EF4-FFF2-40B4-BE49-F238E27FC236}">
                <a16:creationId xmlns:a16="http://schemas.microsoft.com/office/drawing/2014/main" id="{058155BE-2C03-654B-8037-D374151EFC8C}"/>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6"/>
                </a:solidFill>
              </a:defRPr>
            </a:lvl1pPr>
          </a:lstStyle>
          <a:p>
            <a:r>
              <a:rPr lang="en-US" sz="1800" b="0" dirty="0">
                <a:solidFill>
                  <a:srgbClr val="888888"/>
                </a:solidFill>
                <a:latin typeface="Calibri" panose="020F0502020204030204" pitchFamily="34" charset="0"/>
                <a:cs typeface="Calibri" panose="020F0502020204030204" pitchFamily="34" charset="0"/>
              </a:rPr>
              <a:t>Subhead sits here</a:t>
            </a:r>
          </a:p>
        </p:txBody>
      </p:sp>
      <p:sp>
        <p:nvSpPr>
          <p:cNvPr id="3" name="Footer Placeholder 2">
            <a:extLst>
              <a:ext uri="{FF2B5EF4-FFF2-40B4-BE49-F238E27FC236}">
                <a16:creationId xmlns:a16="http://schemas.microsoft.com/office/drawing/2014/main" id="{5808BC2C-1C6A-8147-A8EE-98A7E432ABF6}"/>
              </a:ext>
            </a:extLst>
          </p:cNvPr>
          <p:cNvSpPr>
            <a:spLocks noGrp="1"/>
          </p:cNvSpPr>
          <p:nvPr>
            <p:ph type="ftr" sz="quarter" idx="23"/>
          </p:nvPr>
        </p:nvSpPr>
        <p:spPr/>
        <p:txBody>
          <a:bodyPr/>
          <a:lstStyle/>
          <a:p>
            <a:r>
              <a:rPr lang="en-US" dirty="0">
                <a:solidFill>
                  <a:schemeClr val="bg2"/>
                </a:solidFill>
              </a:rPr>
              <a:t>© 2021 SolarWinds Worldwide, LLC. All rights reserved.</a:t>
            </a:r>
          </a:p>
        </p:txBody>
      </p:sp>
      <p:sp>
        <p:nvSpPr>
          <p:cNvPr id="16" name="Slide Number Placeholder 5">
            <a:extLst>
              <a:ext uri="{FF2B5EF4-FFF2-40B4-BE49-F238E27FC236}">
                <a16:creationId xmlns:a16="http://schemas.microsoft.com/office/drawing/2014/main" id="{A76F2C6E-4C3E-F14F-97FF-DC428FC79C9C}"/>
              </a:ext>
            </a:extLst>
          </p:cNvPr>
          <p:cNvSpPr txBox="1">
            <a:spLocks/>
          </p:cNvSpPr>
          <p:nvPr userDrawn="1"/>
        </p:nvSpPr>
        <p:spPr>
          <a:xfrm>
            <a:off x="11693298" y="6452017"/>
            <a:ext cx="404546"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98F25FB-8E8F-4DF8-8945-2584384EE3A6}" type="slidenum">
              <a:rPr lang="en-US" smtClean="0">
                <a:solidFill>
                  <a:schemeClr val="bg1"/>
                </a:solidFill>
                <a:latin typeface="Calibri" panose="020F0502020204030204" pitchFamily="34" charset="0"/>
                <a:cs typeface="Calibri" panose="020F0502020204030204" pitchFamily="34" charset="0"/>
              </a:rPr>
              <a:pPr/>
              <a:t>‹#›</a:t>
            </a:fld>
            <a:endParaRPr lang="en-US"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99207343"/>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tatisticsSlide_White">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6" name="Rectangle 5">
            <a:extLst>
              <a:ext uri="{FF2B5EF4-FFF2-40B4-BE49-F238E27FC236}">
                <a16:creationId xmlns:a16="http://schemas.microsoft.com/office/drawing/2014/main" id="{2FC390CB-324D-4441-BE46-D10A3EEE5CA6}"/>
              </a:ext>
            </a:extLst>
          </p:cNvPr>
          <p:cNvSpPr/>
          <p:nvPr userDrawn="1"/>
        </p:nvSpPr>
        <p:spPr>
          <a:xfrm>
            <a:off x="12027049" y="1528066"/>
            <a:ext cx="182880" cy="12801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1B3D39F-7EB7-4F44-9475-A44BCF752969}"/>
              </a:ext>
            </a:extLst>
          </p:cNvPr>
          <p:cNvSpPr/>
          <p:nvPr userDrawn="1"/>
        </p:nvSpPr>
        <p:spPr>
          <a:xfrm>
            <a:off x="12037783" y="4409376"/>
            <a:ext cx="172145" cy="72978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1F3B3BE2-C469-494C-AB8C-0F4D5221EF0D}"/>
              </a:ext>
            </a:extLst>
          </p:cNvPr>
          <p:cNvGrpSpPr/>
          <p:nvPr userDrawn="1"/>
        </p:nvGrpSpPr>
        <p:grpSpPr>
          <a:xfrm>
            <a:off x="12029081" y="3511039"/>
            <a:ext cx="77833" cy="1077472"/>
            <a:chOff x="12715216" y="2902945"/>
            <a:chExt cx="77833" cy="1077472"/>
          </a:xfrm>
        </p:grpSpPr>
        <p:cxnSp>
          <p:nvCxnSpPr>
            <p:cNvPr id="9" name="Straight Connector 8">
              <a:extLst>
                <a:ext uri="{FF2B5EF4-FFF2-40B4-BE49-F238E27FC236}">
                  <a16:creationId xmlns:a16="http://schemas.microsoft.com/office/drawing/2014/main" id="{97D00AD4-4F8E-D341-9E46-A514948C5417}"/>
                </a:ext>
              </a:extLst>
            </p:cNvPr>
            <p:cNvCxnSpPr>
              <a:cxnSpLocks/>
            </p:cNvCxnSpPr>
            <p:nvPr userDrawn="1"/>
          </p:nvCxnSpPr>
          <p:spPr>
            <a:xfrm>
              <a:off x="12715216" y="398041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2B5F9F9-94EA-A348-B4EF-709A14047952}"/>
                </a:ext>
              </a:extLst>
            </p:cNvPr>
            <p:cNvCxnSpPr>
              <a:cxnSpLocks/>
            </p:cNvCxnSpPr>
            <p:nvPr userDrawn="1"/>
          </p:nvCxnSpPr>
          <p:spPr>
            <a:xfrm>
              <a:off x="12715216" y="290294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30427C4-7141-4443-8E03-8D5933353870}"/>
                </a:ext>
              </a:extLst>
            </p:cNvPr>
            <p:cNvCxnSpPr>
              <a:cxnSpLocks/>
            </p:cNvCxnSpPr>
            <p:nvPr userDrawn="1"/>
          </p:nvCxnSpPr>
          <p:spPr>
            <a:xfrm>
              <a:off x="12715216" y="297028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0BF79A1-212E-3345-919D-50C6F0BE589E}"/>
                </a:ext>
              </a:extLst>
            </p:cNvPr>
            <p:cNvCxnSpPr>
              <a:cxnSpLocks/>
            </p:cNvCxnSpPr>
            <p:nvPr userDrawn="1"/>
          </p:nvCxnSpPr>
          <p:spPr>
            <a:xfrm>
              <a:off x="12715216" y="303762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6EA9D86-682D-CA4F-BADA-504A692703B0}"/>
                </a:ext>
              </a:extLst>
            </p:cNvPr>
            <p:cNvCxnSpPr>
              <a:cxnSpLocks/>
            </p:cNvCxnSpPr>
            <p:nvPr userDrawn="1"/>
          </p:nvCxnSpPr>
          <p:spPr>
            <a:xfrm>
              <a:off x="12715216" y="310497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868F105-6132-CB4D-B0D8-C3AC7AA0A482}"/>
                </a:ext>
              </a:extLst>
            </p:cNvPr>
            <p:cNvCxnSpPr>
              <a:cxnSpLocks/>
            </p:cNvCxnSpPr>
            <p:nvPr userDrawn="1"/>
          </p:nvCxnSpPr>
          <p:spPr>
            <a:xfrm>
              <a:off x="12715216" y="317231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A129A9-0E43-924B-8459-9DEE26998931}"/>
                </a:ext>
              </a:extLst>
            </p:cNvPr>
            <p:cNvCxnSpPr>
              <a:cxnSpLocks/>
            </p:cNvCxnSpPr>
            <p:nvPr userDrawn="1"/>
          </p:nvCxnSpPr>
          <p:spPr>
            <a:xfrm>
              <a:off x="12715216" y="323965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C078A11-CE40-864A-8B65-A2FFD6010923}"/>
                </a:ext>
              </a:extLst>
            </p:cNvPr>
            <p:cNvCxnSpPr>
              <a:cxnSpLocks/>
            </p:cNvCxnSpPr>
            <p:nvPr userDrawn="1"/>
          </p:nvCxnSpPr>
          <p:spPr>
            <a:xfrm>
              <a:off x="12715216" y="330699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C021165-15FC-7F45-B4D5-759EB423F4AE}"/>
                </a:ext>
              </a:extLst>
            </p:cNvPr>
            <p:cNvCxnSpPr>
              <a:cxnSpLocks/>
            </p:cNvCxnSpPr>
            <p:nvPr userDrawn="1"/>
          </p:nvCxnSpPr>
          <p:spPr>
            <a:xfrm>
              <a:off x="12715216" y="337433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B05BB3E-9B12-B14C-9F4A-30ECE8635856}"/>
                </a:ext>
              </a:extLst>
            </p:cNvPr>
            <p:cNvCxnSpPr>
              <a:cxnSpLocks/>
            </p:cNvCxnSpPr>
            <p:nvPr userDrawn="1"/>
          </p:nvCxnSpPr>
          <p:spPr>
            <a:xfrm>
              <a:off x="12715216" y="344168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9C6D953-5D79-B54E-A5AD-7A5F746986B5}"/>
                </a:ext>
              </a:extLst>
            </p:cNvPr>
            <p:cNvCxnSpPr>
              <a:cxnSpLocks/>
            </p:cNvCxnSpPr>
            <p:nvPr userDrawn="1"/>
          </p:nvCxnSpPr>
          <p:spPr>
            <a:xfrm>
              <a:off x="12715216" y="350902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32C5B8E-F887-DF47-A86C-32828EA5746E}"/>
                </a:ext>
              </a:extLst>
            </p:cNvPr>
            <p:cNvCxnSpPr>
              <a:cxnSpLocks/>
            </p:cNvCxnSpPr>
            <p:nvPr userDrawn="1"/>
          </p:nvCxnSpPr>
          <p:spPr>
            <a:xfrm>
              <a:off x="12715216" y="357636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53FB6D5-7597-EB47-B27B-D376DBD0B718}"/>
                </a:ext>
              </a:extLst>
            </p:cNvPr>
            <p:cNvCxnSpPr>
              <a:cxnSpLocks/>
            </p:cNvCxnSpPr>
            <p:nvPr userDrawn="1"/>
          </p:nvCxnSpPr>
          <p:spPr>
            <a:xfrm>
              <a:off x="12715216" y="364370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322E93A-6EEF-3C49-9CDB-17B0E501A399}"/>
                </a:ext>
              </a:extLst>
            </p:cNvPr>
            <p:cNvCxnSpPr>
              <a:cxnSpLocks/>
            </p:cNvCxnSpPr>
            <p:nvPr userDrawn="1"/>
          </p:nvCxnSpPr>
          <p:spPr>
            <a:xfrm>
              <a:off x="12715216" y="371104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B5806F8-8788-684A-9F24-C74D0A6751E3}"/>
                </a:ext>
              </a:extLst>
            </p:cNvPr>
            <p:cNvCxnSpPr>
              <a:cxnSpLocks/>
            </p:cNvCxnSpPr>
            <p:nvPr userDrawn="1"/>
          </p:nvCxnSpPr>
          <p:spPr>
            <a:xfrm>
              <a:off x="12715216" y="377839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66330A5-CE3F-7C45-9AE8-9C7B6F758695}"/>
                </a:ext>
              </a:extLst>
            </p:cNvPr>
            <p:cNvCxnSpPr>
              <a:cxnSpLocks/>
            </p:cNvCxnSpPr>
            <p:nvPr userDrawn="1"/>
          </p:nvCxnSpPr>
          <p:spPr>
            <a:xfrm>
              <a:off x="12715216" y="384573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3C97B6C-F58C-3A44-80EE-59609040B0C6}"/>
                </a:ext>
              </a:extLst>
            </p:cNvPr>
            <p:cNvCxnSpPr>
              <a:cxnSpLocks/>
            </p:cNvCxnSpPr>
            <p:nvPr userDrawn="1"/>
          </p:nvCxnSpPr>
          <p:spPr>
            <a:xfrm>
              <a:off x="12715216" y="391307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grpSp>
      <p:sp>
        <p:nvSpPr>
          <p:cNvPr id="3" name="Chart Placeholder 2">
            <a:extLst>
              <a:ext uri="{FF2B5EF4-FFF2-40B4-BE49-F238E27FC236}">
                <a16:creationId xmlns:a16="http://schemas.microsoft.com/office/drawing/2014/main" id="{1F793CAE-EEAE-4A4B-83AC-20A008336795}"/>
              </a:ext>
            </a:extLst>
          </p:cNvPr>
          <p:cNvSpPr>
            <a:spLocks noGrp="1"/>
          </p:cNvSpPr>
          <p:nvPr>
            <p:ph type="chart" sz="quarter" idx="10"/>
          </p:nvPr>
        </p:nvSpPr>
        <p:spPr>
          <a:xfrm>
            <a:off x="1078706" y="484981"/>
            <a:ext cx="10034588" cy="5888038"/>
          </a:xfrm>
        </p:spPr>
        <p:txBody>
          <a:bodyPr anchor="ctr"/>
          <a:lstStyle>
            <a:lvl1pPr algn="ctr">
              <a:defRPr/>
            </a:lvl1pPr>
          </a:lstStyle>
          <a:p>
            <a:r>
              <a:rPr lang="en-US"/>
              <a:t>Click icon to add chart</a:t>
            </a:r>
            <a:endParaRPr lang="en-US" dirty="0"/>
          </a:p>
        </p:txBody>
      </p:sp>
      <p:sp>
        <p:nvSpPr>
          <p:cNvPr id="2" name="Footer Placeholder 1">
            <a:extLst>
              <a:ext uri="{FF2B5EF4-FFF2-40B4-BE49-F238E27FC236}">
                <a16:creationId xmlns:a16="http://schemas.microsoft.com/office/drawing/2014/main" id="{E17CD941-5FDD-694F-8A0F-37AC59B219E9}"/>
              </a:ext>
            </a:extLst>
          </p:cNvPr>
          <p:cNvSpPr>
            <a:spLocks noGrp="1"/>
          </p:cNvSpPr>
          <p:nvPr>
            <p:ph type="ftr" sz="quarter" idx="11"/>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1737812614"/>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Slide_Dark">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DA65355-2E2F-EB4C-AF56-DA48756B7F92}"/>
              </a:ext>
            </a:extLst>
          </p:cNvPr>
          <p:cNvSpPr/>
          <p:nvPr userDrawn="1"/>
        </p:nvSpPr>
        <p:spPr>
          <a:xfrm>
            <a:off x="-77945" y="-71547"/>
            <a:ext cx="12347890" cy="700109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4" name="Rectangle 13">
            <a:extLst>
              <a:ext uri="{FF2B5EF4-FFF2-40B4-BE49-F238E27FC236}">
                <a16:creationId xmlns:a16="http://schemas.microsoft.com/office/drawing/2014/main" id="{432FBB64-D606-EF40-A7C9-96F6B4C8A41B}"/>
              </a:ext>
            </a:extLst>
          </p:cNvPr>
          <p:cNvSpPr/>
          <p:nvPr userDrawn="1"/>
        </p:nvSpPr>
        <p:spPr>
          <a:xfrm>
            <a:off x="0" y="151333"/>
            <a:ext cx="172145" cy="103288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5" name="Title Placeholder 1">
            <a:extLst>
              <a:ext uri="{FF2B5EF4-FFF2-40B4-BE49-F238E27FC236}">
                <a16:creationId xmlns:a16="http://schemas.microsoft.com/office/drawing/2014/main" id="{FB63DFA9-67F5-6545-9D6B-8B0D08D3CC83}"/>
              </a:ext>
            </a:extLst>
          </p:cNvPr>
          <p:cNvSpPr>
            <a:spLocks noGrp="1"/>
          </p:cNvSpPr>
          <p:nvPr>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bg1"/>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sp>
        <p:nvSpPr>
          <p:cNvPr id="20" name="Text Placeholder 12">
            <a:extLst>
              <a:ext uri="{FF2B5EF4-FFF2-40B4-BE49-F238E27FC236}">
                <a16:creationId xmlns:a16="http://schemas.microsoft.com/office/drawing/2014/main" id="{4EAFB88B-A1DF-5D47-8B38-59E7036672F6}"/>
              </a:ext>
            </a:extLst>
          </p:cNvPr>
          <p:cNvSpPr>
            <a:spLocks noGrp="1"/>
          </p:cNvSpPr>
          <p:nvPr>
            <p:ph type="body" sz="quarter" idx="13" hasCustomPrompt="1"/>
          </p:nvPr>
        </p:nvSpPr>
        <p:spPr>
          <a:xfrm>
            <a:off x="380999" y="1473200"/>
            <a:ext cx="11361283" cy="4600054"/>
          </a:xfrm>
        </p:spPr>
        <p:txBody>
          <a:bodyPr/>
          <a:lstStyle>
            <a:lvl1pPr marL="0" indent="0">
              <a:buNone/>
              <a:defRPr b="1">
                <a:solidFill>
                  <a:schemeClr val="bg1"/>
                </a:solidFill>
                <a:latin typeface="Arial" panose="020B0604020202020204" pitchFamily="34" charset="0"/>
                <a:cs typeface="Arial" panose="020B0604020202020204" pitchFamily="34" charset="0"/>
              </a:defRPr>
            </a:lvl1pPr>
            <a:lvl2pPr marL="971550" indent="-514350">
              <a:buFont typeface="+mj-lt"/>
              <a:buAutoNum type="arabicPeriod"/>
              <a:defRPr lang="en-US" sz="2800" kern="1200" dirty="0">
                <a:solidFill>
                  <a:schemeClr val="bg1"/>
                </a:solidFill>
                <a:latin typeface="Arial" panose="020B0604020202020204" pitchFamily="34" charset="0"/>
                <a:ea typeface="Roboto Light" panose="02000000000000000000" pitchFamily="2" charset="0"/>
                <a:cs typeface="Arial" panose="020B0604020202020204" pitchFamily="34" charset="0"/>
              </a:defRPr>
            </a:lvl2pPr>
            <a:lvl3pPr marL="1371600" indent="-457200">
              <a:buFont typeface="+mj-lt"/>
              <a:buAutoNum type="arabicPeriod"/>
              <a:defRPr>
                <a:solidFill>
                  <a:schemeClr val="bg1"/>
                </a:solidFill>
                <a:latin typeface="Arial" panose="020B0604020202020204" pitchFamily="34" charset="0"/>
                <a:cs typeface="Arial" panose="020B0604020202020204" pitchFamily="34" charset="0"/>
              </a:defRPr>
            </a:lvl3pPr>
            <a:lvl4pPr marL="1828800" indent="-457200">
              <a:buFont typeface="+mj-lt"/>
              <a:buAutoNum type="arabicPeriod"/>
              <a:defRPr>
                <a:solidFill>
                  <a:schemeClr val="bg1"/>
                </a:solidFill>
                <a:latin typeface="Arial" panose="020B0604020202020204" pitchFamily="34" charset="0"/>
                <a:cs typeface="Arial" panose="020B0604020202020204" pitchFamily="34" charset="0"/>
              </a:defRPr>
            </a:lvl4pPr>
            <a:lvl5pPr marL="2286000" indent="-457200">
              <a:buFont typeface="+mj-lt"/>
              <a:buAutoNum type="arabicPeriod"/>
              <a:defRPr>
                <a:solidFill>
                  <a:schemeClr val="bg1"/>
                </a:solidFill>
                <a:latin typeface="Arial" panose="020B0604020202020204" pitchFamily="34" charset="0"/>
                <a:cs typeface="Arial" panose="020B0604020202020204" pitchFamily="34" charset="0"/>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27" name="Slide Number Placeholder 5">
            <a:extLst>
              <a:ext uri="{FF2B5EF4-FFF2-40B4-BE49-F238E27FC236}">
                <a16:creationId xmlns:a16="http://schemas.microsoft.com/office/drawing/2014/main" id="{B2FC8801-D25B-414A-B18D-06AD4F645106}"/>
              </a:ext>
            </a:extLst>
          </p:cNvPr>
          <p:cNvSpPr txBox="1">
            <a:spLocks/>
          </p:cNvSpPr>
          <p:nvPr userDrawn="1"/>
        </p:nvSpPr>
        <p:spPr>
          <a:xfrm>
            <a:off x="10422768" y="6452017"/>
            <a:ext cx="1319514"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1"/>
                </a:solidFill>
                <a:latin typeface="Calibri" panose="020F0502020204030204" pitchFamily="34" charset="0"/>
                <a:cs typeface="Calibri" panose="020F0502020204030204" pitchFamily="34" charset="0"/>
              </a:rPr>
              <a:t>@</a:t>
            </a:r>
            <a:r>
              <a:rPr lang="en-US" sz="1200" dirty="0" err="1">
                <a:solidFill>
                  <a:schemeClr val="accent1"/>
                </a:solidFill>
                <a:latin typeface="Calibri" panose="020F0502020204030204" pitchFamily="34" charset="0"/>
                <a:cs typeface="Calibri" panose="020F0502020204030204" pitchFamily="34" charset="0"/>
              </a:rPr>
              <a:t>solarwinds</a:t>
            </a:r>
            <a:endParaRPr lang="en-US" sz="1200" dirty="0">
              <a:solidFill>
                <a:schemeClr val="accent1"/>
              </a:solidFill>
              <a:latin typeface="Calibri" panose="020F0502020204030204" pitchFamily="34" charset="0"/>
              <a:cs typeface="Calibri" panose="020F0502020204030204" pitchFamily="34" charset="0"/>
            </a:endParaRPr>
          </a:p>
        </p:txBody>
      </p:sp>
      <p:sp>
        <p:nvSpPr>
          <p:cNvPr id="12" name="Text Placeholder 5">
            <a:extLst>
              <a:ext uri="{FF2B5EF4-FFF2-40B4-BE49-F238E27FC236}">
                <a16:creationId xmlns:a16="http://schemas.microsoft.com/office/drawing/2014/main" id="{FB497DE4-249F-E745-A4F2-F6BC6D871DA4}"/>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5"/>
                </a:solidFill>
              </a:defRPr>
            </a:lvl1pPr>
          </a:lstStyle>
          <a:p>
            <a:r>
              <a:rPr lang="en-US" sz="1800" b="0" dirty="0">
                <a:solidFill>
                  <a:schemeClr val="accent5"/>
                </a:solidFill>
                <a:latin typeface="Calibri" panose="020F0502020204030204" pitchFamily="34" charset="0"/>
                <a:cs typeface="Calibri" panose="020F0502020204030204" pitchFamily="34" charset="0"/>
              </a:rPr>
              <a:t>Subhead sits here</a:t>
            </a:r>
            <a:endParaRPr lang="en-US" sz="1800" b="0" dirty="0">
              <a:solidFill>
                <a:srgbClr val="888888"/>
              </a:solidFill>
              <a:latin typeface="Calibri" panose="020F0502020204030204" pitchFamily="34" charset="0"/>
              <a:cs typeface="Calibri" panose="020F0502020204030204" pitchFamily="34" charset="0"/>
            </a:endParaRPr>
          </a:p>
        </p:txBody>
      </p:sp>
      <p:sp>
        <p:nvSpPr>
          <p:cNvPr id="2" name="Footer Placeholder 1">
            <a:extLst>
              <a:ext uri="{FF2B5EF4-FFF2-40B4-BE49-F238E27FC236}">
                <a16:creationId xmlns:a16="http://schemas.microsoft.com/office/drawing/2014/main" id="{8C5725C5-B7C6-EA44-BB62-004C8D641198}"/>
              </a:ext>
            </a:extLst>
          </p:cNvPr>
          <p:cNvSpPr>
            <a:spLocks noGrp="1"/>
          </p:cNvSpPr>
          <p:nvPr>
            <p:ph type="ftr" sz="quarter" idx="23"/>
          </p:nvPr>
        </p:nvSpPr>
        <p:spPr/>
        <p:txBody>
          <a:bodyPr/>
          <a:lstStyle/>
          <a:p>
            <a:r>
              <a:rPr lang="en-US" dirty="0">
                <a:solidFill>
                  <a:schemeClr val="bg2"/>
                </a:solidFill>
              </a:rPr>
              <a:t>© 2021 SolarWinds Worldwide, LLC. All rights reserved.</a:t>
            </a:r>
          </a:p>
        </p:txBody>
      </p:sp>
      <p:sp>
        <p:nvSpPr>
          <p:cNvPr id="16" name="Slide Number Placeholder 5">
            <a:extLst>
              <a:ext uri="{FF2B5EF4-FFF2-40B4-BE49-F238E27FC236}">
                <a16:creationId xmlns:a16="http://schemas.microsoft.com/office/drawing/2014/main" id="{A924EBDD-05CA-284D-A119-2D78DAC132C3}"/>
              </a:ext>
            </a:extLst>
          </p:cNvPr>
          <p:cNvSpPr txBox="1">
            <a:spLocks/>
          </p:cNvSpPr>
          <p:nvPr userDrawn="1"/>
        </p:nvSpPr>
        <p:spPr>
          <a:xfrm>
            <a:off x="11693298" y="6452017"/>
            <a:ext cx="404546"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98F25FB-8E8F-4DF8-8945-2584384EE3A6}" type="slidenum">
              <a:rPr lang="en-US" smtClean="0">
                <a:latin typeface="Calibri" panose="020F0502020204030204" pitchFamily="34" charset="0"/>
                <a:cs typeface="Calibri" panose="020F0502020204030204" pitchFamily="34" charset="0"/>
              </a:rPr>
              <a:pPr/>
              <a:t>‹#›</a:t>
            </a:fld>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5523182"/>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Slide_Dark_3/4">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DA65355-2E2F-EB4C-AF56-DA48756B7F92}"/>
              </a:ext>
            </a:extLst>
          </p:cNvPr>
          <p:cNvSpPr/>
          <p:nvPr userDrawn="1"/>
        </p:nvSpPr>
        <p:spPr>
          <a:xfrm>
            <a:off x="0" y="0"/>
            <a:ext cx="9144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4" name="Rectangle 13">
            <a:extLst>
              <a:ext uri="{FF2B5EF4-FFF2-40B4-BE49-F238E27FC236}">
                <a16:creationId xmlns:a16="http://schemas.microsoft.com/office/drawing/2014/main" id="{432FBB64-D606-EF40-A7C9-96F6B4C8A41B}"/>
              </a:ext>
            </a:extLst>
          </p:cNvPr>
          <p:cNvSpPr/>
          <p:nvPr userDrawn="1"/>
        </p:nvSpPr>
        <p:spPr>
          <a:xfrm>
            <a:off x="0" y="151333"/>
            <a:ext cx="172145" cy="103288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5" name="Title Placeholder 1">
            <a:extLst>
              <a:ext uri="{FF2B5EF4-FFF2-40B4-BE49-F238E27FC236}">
                <a16:creationId xmlns:a16="http://schemas.microsoft.com/office/drawing/2014/main" id="{FB63DFA9-67F5-6545-9D6B-8B0D08D3CC83}"/>
              </a:ext>
            </a:extLst>
          </p:cNvPr>
          <p:cNvSpPr>
            <a:spLocks noGrp="1"/>
          </p:cNvSpPr>
          <p:nvPr>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bg1"/>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sp>
        <p:nvSpPr>
          <p:cNvPr id="20" name="Text Placeholder 12">
            <a:extLst>
              <a:ext uri="{FF2B5EF4-FFF2-40B4-BE49-F238E27FC236}">
                <a16:creationId xmlns:a16="http://schemas.microsoft.com/office/drawing/2014/main" id="{4EAFB88B-A1DF-5D47-8B38-59E7036672F6}"/>
              </a:ext>
            </a:extLst>
          </p:cNvPr>
          <p:cNvSpPr>
            <a:spLocks noGrp="1"/>
          </p:cNvSpPr>
          <p:nvPr>
            <p:ph type="body" sz="quarter" idx="13" hasCustomPrompt="1"/>
          </p:nvPr>
        </p:nvSpPr>
        <p:spPr>
          <a:xfrm>
            <a:off x="380999" y="1473200"/>
            <a:ext cx="11361283" cy="4600054"/>
          </a:xfrm>
        </p:spPr>
        <p:txBody>
          <a:bodyPr/>
          <a:lstStyle>
            <a:lvl1pPr marL="0" indent="0">
              <a:buNone/>
              <a:defRPr b="1">
                <a:solidFill>
                  <a:schemeClr val="bg1"/>
                </a:solidFill>
                <a:latin typeface="Arial" panose="020B0604020202020204" pitchFamily="34" charset="0"/>
                <a:cs typeface="Arial" panose="020B0604020202020204" pitchFamily="34" charset="0"/>
              </a:defRPr>
            </a:lvl1pPr>
            <a:lvl2pPr marL="971550" indent="-514350">
              <a:buFont typeface="+mj-lt"/>
              <a:buAutoNum type="arabicPeriod"/>
              <a:defRPr lang="en-US" sz="2800" kern="1200" dirty="0">
                <a:solidFill>
                  <a:schemeClr val="bg1"/>
                </a:solidFill>
                <a:latin typeface="Arial" panose="020B0604020202020204" pitchFamily="34" charset="0"/>
                <a:ea typeface="Roboto Light" panose="02000000000000000000" pitchFamily="2" charset="0"/>
                <a:cs typeface="Arial" panose="020B0604020202020204" pitchFamily="34" charset="0"/>
              </a:defRPr>
            </a:lvl2pPr>
            <a:lvl3pPr marL="1371600" indent="-457200">
              <a:buFont typeface="+mj-lt"/>
              <a:buAutoNum type="arabicPeriod"/>
              <a:defRPr>
                <a:solidFill>
                  <a:schemeClr val="bg1"/>
                </a:solidFill>
                <a:latin typeface="Arial" panose="020B0604020202020204" pitchFamily="34" charset="0"/>
                <a:cs typeface="Arial" panose="020B0604020202020204" pitchFamily="34" charset="0"/>
              </a:defRPr>
            </a:lvl3pPr>
            <a:lvl4pPr marL="1828800" indent="-457200">
              <a:buFont typeface="+mj-lt"/>
              <a:buAutoNum type="arabicPeriod"/>
              <a:defRPr>
                <a:solidFill>
                  <a:schemeClr val="bg1"/>
                </a:solidFill>
                <a:latin typeface="Arial" panose="020B0604020202020204" pitchFamily="34" charset="0"/>
                <a:cs typeface="Arial" panose="020B0604020202020204" pitchFamily="34" charset="0"/>
              </a:defRPr>
            </a:lvl4pPr>
            <a:lvl5pPr marL="2286000" indent="-457200">
              <a:buFont typeface="+mj-lt"/>
              <a:buAutoNum type="arabicPeriod"/>
              <a:defRPr>
                <a:solidFill>
                  <a:schemeClr val="bg1"/>
                </a:solidFill>
                <a:latin typeface="Arial" panose="020B0604020202020204" pitchFamily="34" charset="0"/>
                <a:cs typeface="Arial" panose="020B0604020202020204" pitchFamily="34" charset="0"/>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12" name="Text Placeholder 5">
            <a:extLst>
              <a:ext uri="{FF2B5EF4-FFF2-40B4-BE49-F238E27FC236}">
                <a16:creationId xmlns:a16="http://schemas.microsoft.com/office/drawing/2014/main" id="{E1E910F0-0DE1-614D-B1B5-E14C373F2AD8}"/>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5"/>
                </a:solidFill>
              </a:defRPr>
            </a:lvl1pPr>
          </a:lstStyle>
          <a:p>
            <a:r>
              <a:rPr lang="en-US" sz="1800" b="0" dirty="0">
                <a:solidFill>
                  <a:schemeClr val="accent5"/>
                </a:solidFill>
                <a:latin typeface="Calibri" panose="020F0502020204030204" pitchFamily="34" charset="0"/>
                <a:cs typeface="Calibri" panose="020F0502020204030204" pitchFamily="34" charset="0"/>
              </a:rPr>
              <a:t>Subhead sits here</a:t>
            </a:r>
            <a:endParaRPr lang="en-US" sz="1800" b="0" dirty="0">
              <a:solidFill>
                <a:srgbClr val="888888"/>
              </a:solidFill>
              <a:latin typeface="Calibri" panose="020F0502020204030204" pitchFamily="34" charset="0"/>
              <a:cs typeface="Calibri" panose="020F0502020204030204" pitchFamily="34" charset="0"/>
            </a:endParaRPr>
          </a:p>
        </p:txBody>
      </p:sp>
      <p:sp>
        <p:nvSpPr>
          <p:cNvPr id="2" name="Footer Placeholder 1">
            <a:extLst>
              <a:ext uri="{FF2B5EF4-FFF2-40B4-BE49-F238E27FC236}">
                <a16:creationId xmlns:a16="http://schemas.microsoft.com/office/drawing/2014/main" id="{36E6CDEE-5733-BE4E-9164-554D3A123EB9}"/>
              </a:ext>
            </a:extLst>
          </p:cNvPr>
          <p:cNvSpPr>
            <a:spLocks noGrp="1"/>
          </p:cNvSpPr>
          <p:nvPr>
            <p:ph type="ftr" sz="quarter" idx="23"/>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3679957082"/>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Slide_Dark_1/2">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DA65355-2E2F-EB4C-AF56-DA48756B7F92}"/>
              </a:ext>
            </a:extLst>
          </p:cNvPr>
          <p:cNvSpPr/>
          <p:nvPr userDrawn="1"/>
        </p:nvSpPr>
        <p:spPr>
          <a:xfrm>
            <a:off x="0" y="0"/>
            <a:ext cx="6099048"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4" name="Rectangle 13">
            <a:extLst>
              <a:ext uri="{FF2B5EF4-FFF2-40B4-BE49-F238E27FC236}">
                <a16:creationId xmlns:a16="http://schemas.microsoft.com/office/drawing/2014/main" id="{432FBB64-D606-EF40-A7C9-96F6B4C8A41B}"/>
              </a:ext>
            </a:extLst>
          </p:cNvPr>
          <p:cNvSpPr/>
          <p:nvPr userDrawn="1"/>
        </p:nvSpPr>
        <p:spPr>
          <a:xfrm>
            <a:off x="0" y="151333"/>
            <a:ext cx="172145" cy="103288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5" name="Title Placeholder 1">
            <a:extLst>
              <a:ext uri="{FF2B5EF4-FFF2-40B4-BE49-F238E27FC236}">
                <a16:creationId xmlns:a16="http://schemas.microsoft.com/office/drawing/2014/main" id="{FB63DFA9-67F5-6545-9D6B-8B0D08D3CC83}"/>
              </a:ext>
            </a:extLst>
          </p:cNvPr>
          <p:cNvSpPr>
            <a:spLocks noGrp="1"/>
          </p:cNvSpPr>
          <p:nvPr>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bg1"/>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sp>
        <p:nvSpPr>
          <p:cNvPr id="20" name="Text Placeholder 12">
            <a:extLst>
              <a:ext uri="{FF2B5EF4-FFF2-40B4-BE49-F238E27FC236}">
                <a16:creationId xmlns:a16="http://schemas.microsoft.com/office/drawing/2014/main" id="{4EAFB88B-A1DF-5D47-8B38-59E7036672F6}"/>
              </a:ext>
            </a:extLst>
          </p:cNvPr>
          <p:cNvSpPr>
            <a:spLocks noGrp="1"/>
          </p:cNvSpPr>
          <p:nvPr>
            <p:ph type="body" sz="quarter" idx="13" hasCustomPrompt="1"/>
          </p:nvPr>
        </p:nvSpPr>
        <p:spPr>
          <a:xfrm>
            <a:off x="380999" y="1473200"/>
            <a:ext cx="4792885" cy="4600054"/>
          </a:xfrm>
        </p:spPr>
        <p:txBody>
          <a:bodyPr/>
          <a:lstStyle>
            <a:lvl1pPr marL="0" indent="0">
              <a:buNone/>
              <a:defRPr b="1">
                <a:solidFill>
                  <a:schemeClr val="bg1"/>
                </a:solidFill>
                <a:latin typeface="Arial" panose="020B0604020202020204" pitchFamily="34" charset="0"/>
                <a:cs typeface="Arial" panose="020B0604020202020204" pitchFamily="34" charset="0"/>
              </a:defRPr>
            </a:lvl1pPr>
            <a:lvl2pPr marL="971550" indent="-514350">
              <a:buFont typeface="+mj-lt"/>
              <a:buAutoNum type="arabicPeriod"/>
              <a:defRPr lang="en-US" sz="2800" kern="1200" dirty="0">
                <a:solidFill>
                  <a:schemeClr val="bg1"/>
                </a:solidFill>
                <a:latin typeface="Arial" panose="020B0604020202020204" pitchFamily="34" charset="0"/>
                <a:ea typeface="Roboto Light" panose="02000000000000000000" pitchFamily="2" charset="0"/>
                <a:cs typeface="Arial" panose="020B0604020202020204" pitchFamily="34" charset="0"/>
              </a:defRPr>
            </a:lvl2pPr>
            <a:lvl3pPr marL="1371600" indent="-457200">
              <a:buFont typeface="+mj-lt"/>
              <a:buAutoNum type="arabicPeriod"/>
              <a:defRPr>
                <a:solidFill>
                  <a:schemeClr val="bg1"/>
                </a:solidFill>
                <a:latin typeface="Arial" panose="020B0604020202020204" pitchFamily="34" charset="0"/>
                <a:cs typeface="Arial" panose="020B0604020202020204" pitchFamily="34" charset="0"/>
              </a:defRPr>
            </a:lvl3pPr>
            <a:lvl4pPr marL="1828800" indent="-457200">
              <a:buFont typeface="+mj-lt"/>
              <a:buAutoNum type="arabicPeriod"/>
              <a:defRPr>
                <a:solidFill>
                  <a:schemeClr val="bg1"/>
                </a:solidFill>
                <a:latin typeface="Arial" panose="020B0604020202020204" pitchFamily="34" charset="0"/>
                <a:cs typeface="Arial" panose="020B0604020202020204" pitchFamily="34" charset="0"/>
              </a:defRPr>
            </a:lvl4pPr>
            <a:lvl5pPr marL="2286000" indent="-457200">
              <a:buFont typeface="+mj-lt"/>
              <a:buAutoNum type="arabicPeriod"/>
              <a:defRPr>
                <a:solidFill>
                  <a:schemeClr val="bg1"/>
                </a:solidFill>
                <a:latin typeface="Arial" panose="020B0604020202020204" pitchFamily="34" charset="0"/>
                <a:cs typeface="Arial" panose="020B0604020202020204" pitchFamily="34" charset="0"/>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12" name="Picture Placeholder 4">
            <a:extLst>
              <a:ext uri="{FF2B5EF4-FFF2-40B4-BE49-F238E27FC236}">
                <a16:creationId xmlns:a16="http://schemas.microsoft.com/office/drawing/2014/main" id="{9F8A5790-3958-CD42-A87C-932B9628C7D4}"/>
              </a:ext>
            </a:extLst>
          </p:cNvPr>
          <p:cNvSpPr>
            <a:spLocks noGrp="1"/>
          </p:cNvSpPr>
          <p:nvPr>
            <p:ph type="pic" sz="quarter" idx="14"/>
          </p:nvPr>
        </p:nvSpPr>
        <p:spPr>
          <a:xfrm>
            <a:off x="6480047" y="1396343"/>
            <a:ext cx="5328239" cy="4090987"/>
          </a:xfrm>
        </p:spPr>
        <p:txBody>
          <a:bodyPr anchor="ctr"/>
          <a:lstStyle>
            <a:lvl1pPr algn="ctr">
              <a:defRPr/>
            </a:lvl1pPr>
          </a:lstStyle>
          <a:p>
            <a:r>
              <a:rPr lang="en-US"/>
              <a:t>Click icon to add picture</a:t>
            </a:r>
            <a:endParaRPr lang="en-US" dirty="0"/>
          </a:p>
        </p:txBody>
      </p:sp>
      <p:sp>
        <p:nvSpPr>
          <p:cNvPr id="13" name="Text Placeholder 5">
            <a:extLst>
              <a:ext uri="{FF2B5EF4-FFF2-40B4-BE49-F238E27FC236}">
                <a16:creationId xmlns:a16="http://schemas.microsoft.com/office/drawing/2014/main" id="{95BD7B14-9FE9-F941-BEE6-00AE78DF42CB}"/>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5"/>
                </a:solidFill>
              </a:defRPr>
            </a:lvl1pPr>
          </a:lstStyle>
          <a:p>
            <a:r>
              <a:rPr lang="en-US" sz="1800" b="0" dirty="0">
                <a:solidFill>
                  <a:schemeClr val="accent5"/>
                </a:solidFill>
                <a:latin typeface="Calibri" panose="020F0502020204030204" pitchFamily="34" charset="0"/>
                <a:cs typeface="Calibri" panose="020F0502020204030204" pitchFamily="34" charset="0"/>
              </a:rPr>
              <a:t>Subhead sits here</a:t>
            </a:r>
            <a:endParaRPr lang="en-US" sz="1800" b="0" dirty="0">
              <a:solidFill>
                <a:srgbClr val="888888"/>
              </a:solidFill>
              <a:latin typeface="Calibri" panose="020F0502020204030204" pitchFamily="34" charset="0"/>
              <a:cs typeface="Calibri" panose="020F0502020204030204" pitchFamily="34" charset="0"/>
            </a:endParaRPr>
          </a:p>
        </p:txBody>
      </p:sp>
      <p:sp>
        <p:nvSpPr>
          <p:cNvPr id="2" name="Footer Placeholder 1">
            <a:extLst>
              <a:ext uri="{FF2B5EF4-FFF2-40B4-BE49-F238E27FC236}">
                <a16:creationId xmlns:a16="http://schemas.microsoft.com/office/drawing/2014/main" id="{70DC54A6-8FA3-AD41-A214-59CFB6EA5D0C}"/>
              </a:ext>
            </a:extLst>
          </p:cNvPr>
          <p:cNvSpPr>
            <a:spLocks noGrp="1"/>
          </p:cNvSpPr>
          <p:nvPr>
            <p:ph type="ftr" sz="quarter" idx="23"/>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2043015075"/>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tatisticsSlide_Dark">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DA65355-2E2F-EB4C-AF56-DA48756B7F92}"/>
              </a:ext>
            </a:extLst>
          </p:cNvPr>
          <p:cNvSpPr/>
          <p:nvPr userDrawn="1"/>
        </p:nvSpPr>
        <p:spPr>
          <a:xfrm>
            <a:off x="0" y="0"/>
            <a:ext cx="12192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21" name="Slide Number Placeholder 5">
            <a:extLst>
              <a:ext uri="{FF2B5EF4-FFF2-40B4-BE49-F238E27FC236}">
                <a16:creationId xmlns:a16="http://schemas.microsoft.com/office/drawing/2014/main" id="{87208D9B-E7BC-4941-8737-6349B305C537}"/>
              </a:ext>
            </a:extLst>
          </p:cNvPr>
          <p:cNvSpPr>
            <a:spLocks noGrp="1"/>
          </p:cNvSpPr>
          <p:nvPr>
            <p:ph type="sldNum" sz="quarter" idx="4"/>
          </p:nvPr>
        </p:nvSpPr>
        <p:spPr>
          <a:xfrm>
            <a:off x="11742282" y="6452017"/>
            <a:ext cx="404546" cy="331932"/>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198F25FB-8E8F-4DF8-8945-2584384EE3A6}" type="slidenum">
              <a:rPr lang="en-US" smtClean="0"/>
              <a:pPr/>
              <a:t>‹#›</a:t>
            </a:fld>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27" name="Slide Number Placeholder 5">
            <a:extLst>
              <a:ext uri="{FF2B5EF4-FFF2-40B4-BE49-F238E27FC236}">
                <a16:creationId xmlns:a16="http://schemas.microsoft.com/office/drawing/2014/main" id="{B2FC8801-D25B-414A-B18D-06AD4F645106}"/>
              </a:ext>
            </a:extLst>
          </p:cNvPr>
          <p:cNvSpPr txBox="1">
            <a:spLocks/>
          </p:cNvSpPr>
          <p:nvPr userDrawn="1"/>
        </p:nvSpPr>
        <p:spPr>
          <a:xfrm>
            <a:off x="10422768" y="6452017"/>
            <a:ext cx="1319514"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1"/>
                </a:solidFill>
                <a:latin typeface="Calibri" panose="020F0502020204030204" pitchFamily="34" charset="0"/>
                <a:cs typeface="Calibri" panose="020F0502020204030204" pitchFamily="34" charset="0"/>
              </a:rPr>
              <a:t>@</a:t>
            </a:r>
            <a:r>
              <a:rPr lang="en-US" sz="1200" dirty="0" err="1">
                <a:solidFill>
                  <a:schemeClr val="accent1"/>
                </a:solidFill>
                <a:latin typeface="Calibri" panose="020F0502020204030204" pitchFamily="34" charset="0"/>
                <a:cs typeface="Calibri" panose="020F0502020204030204" pitchFamily="34" charset="0"/>
              </a:rPr>
              <a:t>solarwinds</a:t>
            </a:r>
            <a:endParaRPr lang="en-US" sz="1200" dirty="0">
              <a:solidFill>
                <a:schemeClr val="accent1"/>
              </a:solidFill>
              <a:latin typeface="Calibri" panose="020F0502020204030204" pitchFamily="34" charset="0"/>
              <a:cs typeface="Calibri" panose="020F0502020204030204" pitchFamily="34" charset="0"/>
            </a:endParaRPr>
          </a:p>
        </p:txBody>
      </p:sp>
      <p:sp>
        <p:nvSpPr>
          <p:cNvPr id="12" name="Rectangle 11">
            <a:extLst>
              <a:ext uri="{FF2B5EF4-FFF2-40B4-BE49-F238E27FC236}">
                <a16:creationId xmlns:a16="http://schemas.microsoft.com/office/drawing/2014/main" id="{6A264373-17CD-4644-BC12-397924F2E338}"/>
              </a:ext>
            </a:extLst>
          </p:cNvPr>
          <p:cNvSpPr/>
          <p:nvPr userDrawn="1"/>
        </p:nvSpPr>
        <p:spPr>
          <a:xfrm>
            <a:off x="12027049" y="1528066"/>
            <a:ext cx="182880" cy="12801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09E4931-D79E-8D43-80E8-AFABFADCCA44}"/>
              </a:ext>
            </a:extLst>
          </p:cNvPr>
          <p:cNvSpPr/>
          <p:nvPr userDrawn="1"/>
        </p:nvSpPr>
        <p:spPr>
          <a:xfrm>
            <a:off x="12037783" y="4409376"/>
            <a:ext cx="172145" cy="72978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F5B83ADE-5087-D54F-90A7-237D82076AA0}"/>
              </a:ext>
            </a:extLst>
          </p:cNvPr>
          <p:cNvGrpSpPr/>
          <p:nvPr userDrawn="1"/>
        </p:nvGrpSpPr>
        <p:grpSpPr>
          <a:xfrm>
            <a:off x="12029081" y="3511039"/>
            <a:ext cx="77833" cy="1077472"/>
            <a:chOff x="12715216" y="2902945"/>
            <a:chExt cx="77833" cy="1077472"/>
          </a:xfrm>
        </p:grpSpPr>
        <p:cxnSp>
          <p:nvCxnSpPr>
            <p:cNvPr id="17" name="Straight Connector 16">
              <a:extLst>
                <a:ext uri="{FF2B5EF4-FFF2-40B4-BE49-F238E27FC236}">
                  <a16:creationId xmlns:a16="http://schemas.microsoft.com/office/drawing/2014/main" id="{0BA29FF9-12C3-DA48-A07D-A42D47E9080E}"/>
                </a:ext>
              </a:extLst>
            </p:cNvPr>
            <p:cNvCxnSpPr>
              <a:cxnSpLocks/>
            </p:cNvCxnSpPr>
            <p:nvPr userDrawn="1"/>
          </p:nvCxnSpPr>
          <p:spPr>
            <a:xfrm>
              <a:off x="12715216" y="398041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2DEE183-A7E9-5F44-9001-4711044AA528}"/>
                </a:ext>
              </a:extLst>
            </p:cNvPr>
            <p:cNvCxnSpPr>
              <a:cxnSpLocks/>
            </p:cNvCxnSpPr>
            <p:nvPr userDrawn="1"/>
          </p:nvCxnSpPr>
          <p:spPr>
            <a:xfrm>
              <a:off x="12715216" y="290294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FFEBAD7-33A5-C343-837E-F1A07CFEBC96}"/>
                </a:ext>
              </a:extLst>
            </p:cNvPr>
            <p:cNvCxnSpPr>
              <a:cxnSpLocks/>
            </p:cNvCxnSpPr>
            <p:nvPr userDrawn="1"/>
          </p:nvCxnSpPr>
          <p:spPr>
            <a:xfrm>
              <a:off x="12715216" y="297028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67504ED-7273-E543-A9F8-51BD610FC888}"/>
                </a:ext>
              </a:extLst>
            </p:cNvPr>
            <p:cNvCxnSpPr>
              <a:cxnSpLocks/>
            </p:cNvCxnSpPr>
            <p:nvPr userDrawn="1"/>
          </p:nvCxnSpPr>
          <p:spPr>
            <a:xfrm>
              <a:off x="12715216" y="303762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E401E6C-90ED-494C-A49E-E292F5E4027C}"/>
                </a:ext>
              </a:extLst>
            </p:cNvPr>
            <p:cNvCxnSpPr>
              <a:cxnSpLocks/>
            </p:cNvCxnSpPr>
            <p:nvPr userDrawn="1"/>
          </p:nvCxnSpPr>
          <p:spPr>
            <a:xfrm>
              <a:off x="12715216" y="310497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05840110-4F22-264C-AE36-5C6743EA581B}"/>
                </a:ext>
              </a:extLst>
            </p:cNvPr>
            <p:cNvCxnSpPr>
              <a:cxnSpLocks/>
            </p:cNvCxnSpPr>
            <p:nvPr userDrawn="1"/>
          </p:nvCxnSpPr>
          <p:spPr>
            <a:xfrm>
              <a:off x="12715216" y="317231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971CB71-F8FD-9849-B7AF-54F43DADACCA}"/>
                </a:ext>
              </a:extLst>
            </p:cNvPr>
            <p:cNvCxnSpPr>
              <a:cxnSpLocks/>
            </p:cNvCxnSpPr>
            <p:nvPr userDrawn="1"/>
          </p:nvCxnSpPr>
          <p:spPr>
            <a:xfrm>
              <a:off x="12715216" y="323965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9CD20A3-01E0-7D4E-81DA-04DB57E149BC}"/>
                </a:ext>
              </a:extLst>
            </p:cNvPr>
            <p:cNvCxnSpPr>
              <a:cxnSpLocks/>
            </p:cNvCxnSpPr>
            <p:nvPr userDrawn="1"/>
          </p:nvCxnSpPr>
          <p:spPr>
            <a:xfrm>
              <a:off x="12715216" y="330699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F1E3AC9-C4F9-AC43-9A6B-F437D7B38D1A}"/>
                </a:ext>
              </a:extLst>
            </p:cNvPr>
            <p:cNvCxnSpPr>
              <a:cxnSpLocks/>
            </p:cNvCxnSpPr>
            <p:nvPr userDrawn="1"/>
          </p:nvCxnSpPr>
          <p:spPr>
            <a:xfrm>
              <a:off x="12715216" y="337433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622FAB2-4A55-AF49-8F57-A7B36B81C6CE}"/>
                </a:ext>
              </a:extLst>
            </p:cNvPr>
            <p:cNvCxnSpPr>
              <a:cxnSpLocks/>
            </p:cNvCxnSpPr>
            <p:nvPr userDrawn="1"/>
          </p:nvCxnSpPr>
          <p:spPr>
            <a:xfrm>
              <a:off x="12715216" y="344168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53D8726-73F4-9249-B6FC-A7ECB0CE9C45}"/>
                </a:ext>
              </a:extLst>
            </p:cNvPr>
            <p:cNvCxnSpPr>
              <a:cxnSpLocks/>
            </p:cNvCxnSpPr>
            <p:nvPr userDrawn="1"/>
          </p:nvCxnSpPr>
          <p:spPr>
            <a:xfrm>
              <a:off x="12715216" y="350902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4EF0360-0090-1045-97DC-DEBC97F4FF85}"/>
                </a:ext>
              </a:extLst>
            </p:cNvPr>
            <p:cNvCxnSpPr>
              <a:cxnSpLocks/>
            </p:cNvCxnSpPr>
            <p:nvPr userDrawn="1"/>
          </p:nvCxnSpPr>
          <p:spPr>
            <a:xfrm>
              <a:off x="12715216" y="357636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5B5FE58-2442-274E-ACB8-71AFC2F595CC}"/>
                </a:ext>
              </a:extLst>
            </p:cNvPr>
            <p:cNvCxnSpPr>
              <a:cxnSpLocks/>
            </p:cNvCxnSpPr>
            <p:nvPr userDrawn="1"/>
          </p:nvCxnSpPr>
          <p:spPr>
            <a:xfrm>
              <a:off x="12715216" y="364370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E7015B1-1684-EC48-9497-8A3446DE9ED6}"/>
                </a:ext>
              </a:extLst>
            </p:cNvPr>
            <p:cNvCxnSpPr>
              <a:cxnSpLocks/>
            </p:cNvCxnSpPr>
            <p:nvPr userDrawn="1"/>
          </p:nvCxnSpPr>
          <p:spPr>
            <a:xfrm>
              <a:off x="12715216" y="371104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B7FD01E-1AED-F84F-9706-13F1141EC110}"/>
                </a:ext>
              </a:extLst>
            </p:cNvPr>
            <p:cNvCxnSpPr>
              <a:cxnSpLocks/>
            </p:cNvCxnSpPr>
            <p:nvPr userDrawn="1"/>
          </p:nvCxnSpPr>
          <p:spPr>
            <a:xfrm>
              <a:off x="12715216" y="377839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49F83CDD-9C88-6748-986C-D751732A6C4C}"/>
                </a:ext>
              </a:extLst>
            </p:cNvPr>
            <p:cNvCxnSpPr>
              <a:cxnSpLocks/>
            </p:cNvCxnSpPr>
            <p:nvPr userDrawn="1"/>
          </p:nvCxnSpPr>
          <p:spPr>
            <a:xfrm>
              <a:off x="12715216" y="384573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DAD53E7-43C0-474E-BDA1-184BDDA36CBD}"/>
                </a:ext>
              </a:extLst>
            </p:cNvPr>
            <p:cNvCxnSpPr>
              <a:cxnSpLocks/>
            </p:cNvCxnSpPr>
            <p:nvPr userDrawn="1"/>
          </p:nvCxnSpPr>
          <p:spPr>
            <a:xfrm>
              <a:off x="12715216" y="391307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grpSp>
      <p:sp>
        <p:nvSpPr>
          <p:cNvPr id="28" name="Chart Placeholder 2">
            <a:extLst>
              <a:ext uri="{FF2B5EF4-FFF2-40B4-BE49-F238E27FC236}">
                <a16:creationId xmlns:a16="http://schemas.microsoft.com/office/drawing/2014/main" id="{BAAB8291-A7AD-FF41-8510-3BB22C085D74}"/>
              </a:ext>
            </a:extLst>
          </p:cNvPr>
          <p:cNvSpPr>
            <a:spLocks noGrp="1"/>
          </p:cNvSpPr>
          <p:nvPr>
            <p:ph type="chart" sz="quarter" idx="10"/>
          </p:nvPr>
        </p:nvSpPr>
        <p:spPr>
          <a:xfrm>
            <a:off x="1078706" y="484981"/>
            <a:ext cx="10034588" cy="5888038"/>
          </a:xfrm>
        </p:spPr>
        <p:txBody>
          <a:bodyPr anchor="ctr"/>
          <a:lstStyle>
            <a:lvl1pPr algn="ctr">
              <a:defRPr>
                <a:solidFill>
                  <a:schemeClr val="bg1"/>
                </a:solidFill>
              </a:defRPr>
            </a:lvl1pPr>
          </a:lstStyle>
          <a:p>
            <a:r>
              <a:rPr lang="en-US"/>
              <a:t>Click icon to add chart</a:t>
            </a:r>
            <a:endParaRPr lang="en-US" dirty="0"/>
          </a:p>
        </p:txBody>
      </p:sp>
      <p:sp>
        <p:nvSpPr>
          <p:cNvPr id="3" name="Footer Placeholder 2">
            <a:extLst>
              <a:ext uri="{FF2B5EF4-FFF2-40B4-BE49-F238E27FC236}">
                <a16:creationId xmlns:a16="http://schemas.microsoft.com/office/drawing/2014/main" id="{789F0E0C-EAA3-4444-9B2A-438135A392E0}"/>
              </a:ext>
            </a:extLst>
          </p:cNvPr>
          <p:cNvSpPr>
            <a:spLocks noGrp="1"/>
          </p:cNvSpPr>
          <p:nvPr>
            <p:ph type="ftr" sz="quarter" idx="11"/>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2020884996"/>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Slide_Nodes">
    <p:spTree>
      <p:nvGrpSpPr>
        <p:cNvPr id="1" name=""/>
        <p:cNvGrpSpPr/>
        <p:nvPr/>
      </p:nvGrpSpPr>
      <p:grpSpPr>
        <a:xfrm>
          <a:off x="0" y="0"/>
          <a:ext cx="0" cy="0"/>
          <a:chOff x="0" y="0"/>
          <a:chExt cx="0" cy="0"/>
        </a:xfrm>
      </p:grpSpPr>
      <p:pic>
        <p:nvPicPr>
          <p:cNvPr id="67" name="Picture 66">
            <a:extLst>
              <a:ext uri="{FF2B5EF4-FFF2-40B4-BE49-F238E27FC236}">
                <a16:creationId xmlns:a16="http://schemas.microsoft.com/office/drawing/2014/main" id="{7458145A-4E45-534B-90E5-C365A8F92BF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75414" y="-26434"/>
            <a:ext cx="10105226" cy="6910868"/>
          </a:xfrm>
          <a:prstGeom prst="rect">
            <a:avLst/>
          </a:prstGeom>
        </p:spPr>
      </p:pic>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3"/>
          <a:stretch>
            <a:fillRect/>
          </a:stretch>
        </p:blipFill>
        <p:spPr>
          <a:xfrm>
            <a:off x="11653279" y="151334"/>
            <a:ext cx="366576" cy="293261"/>
          </a:xfrm>
          <a:prstGeom prst="rect">
            <a:avLst/>
          </a:prstGeom>
        </p:spPr>
      </p:pic>
      <p:sp>
        <p:nvSpPr>
          <p:cNvPr id="6" name="Rectangle 5">
            <a:extLst>
              <a:ext uri="{FF2B5EF4-FFF2-40B4-BE49-F238E27FC236}">
                <a16:creationId xmlns:a16="http://schemas.microsoft.com/office/drawing/2014/main" id="{2FC390CB-324D-4441-BE46-D10A3EEE5CA6}"/>
              </a:ext>
            </a:extLst>
          </p:cNvPr>
          <p:cNvSpPr/>
          <p:nvPr userDrawn="1"/>
        </p:nvSpPr>
        <p:spPr>
          <a:xfrm>
            <a:off x="-107091" y="0"/>
            <a:ext cx="881448" cy="1760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91B3D39F-7EB7-4F44-9475-A44BCF752969}"/>
              </a:ext>
            </a:extLst>
          </p:cNvPr>
          <p:cNvSpPr/>
          <p:nvPr userDrawn="1"/>
        </p:nvSpPr>
        <p:spPr>
          <a:xfrm>
            <a:off x="9661413" y="4567075"/>
            <a:ext cx="368399" cy="14712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BA951AAB-40B2-C94A-BD02-61BBB9EF651D}"/>
              </a:ext>
            </a:extLst>
          </p:cNvPr>
          <p:cNvGrpSpPr/>
          <p:nvPr userDrawn="1"/>
        </p:nvGrpSpPr>
        <p:grpSpPr>
          <a:xfrm>
            <a:off x="237031" y="203093"/>
            <a:ext cx="77833" cy="1626919"/>
            <a:chOff x="-77833" y="203093"/>
            <a:chExt cx="77833" cy="1626919"/>
          </a:xfrm>
        </p:grpSpPr>
        <p:cxnSp>
          <p:nvCxnSpPr>
            <p:cNvPr id="9" name="Straight Connector 8">
              <a:extLst>
                <a:ext uri="{FF2B5EF4-FFF2-40B4-BE49-F238E27FC236}">
                  <a16:creationId xmlns:a16="http://schemas.microsoft.com/office/drawing/2014/main" id="{97D00AD4-4F8E-D341-9E46-A514948C5417}"/>
                </a:ext>
              </a:extLst>
            </p:cNvPr>
            <p:cNvCxnSpPr>
              <a:cxnSpLocks/>
            </p:cNvCxnSpPr>
            <p:nvPr userDrawn="1"/>
          </p:nvCxnSpPr>
          <p:spPr>
            <a:xfrm>
              <a:off x="-77833" y="128770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2B5F9F9-94EA-A348-B4EF-709A14047952}"/>
                </a:ext>
              </a:extLst>
            </p:cNvPr>
            <p:cNvCxnSpPr>
              <a:cxnSpLocks/>
            </p:cNvCxnSpPr>
            <p:nvPr userDrawn="1"/>
          </p:nvCxnSpPr>
          <p:spPr>
            <a:xfrm>
              <a:off x="-77833" y="20309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30427C4-7141-4443-8E03-8D5933353870}"/>
                </a:ext>
              </a:extLst>
            </p:cNvPr>
            <p:cNvCxnSpPr>
              <a:cxnSpLocks/>
            </p:cNvCxnSpPr>
            <p:nvPr userDrawn="1"/>
          </p:nvCxnSpPr>
          <p:spPr>
            <a:xfrm>
              <a:off x="-77833" y="27088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0BF79A1-212E-3345-919D-50C6F0BE589E}"/>
                </a:ext>
              </a:extLst>
            </p:cNvPr>
            <p:cNvCxnSpPr>
              <a:cxnSpLocks/>
            </p:cNvCxnSpPr>
            <p:nvPr userDrawn="1"/>
          </p:nvCxnSpPr>
          <p:spPr>
            <a:xfrm>
              <a:off x="-77833" y="33866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6EA9D86-682D-CA4F-BADA-504A692703B0}"/>
                </a:ext>
              </a:extLst>
            </p:cNvPr>
            <p:cNvCxnSpPr>
              <a:cxnSpLocks/>
            </p:cNvCxnSpPr>
            <p:nvPr userDrawn="1"/>
          </p:nvCxnSpPr>
          <p:spPr>
            <a:xfrm>
              <a:off x="-77833" y="40645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868F105-6132-CB4D-B0D8-C3AC7AA0A482}"/>
                </a:ext>
              </a:extLst>
            </p:cNvPr>
            <p:cNvCxnSpPr>
              <a:cxnSpLocks/>
            </p:cNvCxnSpPr>
            <p:nvPr userDrawn="1"/>
          </p:nvCxnSpPr>
          <p:spPr>
            <a:xfrm>
              <a:off x="-77833" y="47424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A129A9-0E43-924B-8459-9DEE26998931}"/>
                </a:ext>
              </a:extLst>
            </p:cNvPr>
            <p:cNvCxnSpPr>
              <a:cxnSpLocks/>
            </p:cNvCxnSpPr>
            <p:nvPr userDrawn="1"/>
          </p:nvCxnSpPr>
          <p:spPr>
            <a:xfrm>
              <a:off x="-77833" y="54203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C078A11-CE40-864A-8B65-A2FFD6010923}"/>
                </a:ext>
              </a:extLst>
            </p:cNvPr>
            <p:cNvCxnSpPr>
              <a:cxnSpLocks/>
            </p:cNvCxnSpPr>
            <p:nvPr userDrawn="1"/>
          </p:nvCxnSpPr>
          <p:spPr>
            <a:xfrm>
              <a:off x="-77833" y="60982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C021165-15FC-7F45-B4D5-759EB423F4AE}"/>
                </a:ext>
              </a:extLst>
            </p:cNvPr>
            <p:cNvCxnSpPr>
              <a:cxnSpLocks/>
            </p:cNvCxnSpPr>
            <p:nvPr userDrawn="1"/>
          </p:nvCxnSpPr>
          <p:spPr>
            <a:xfrm>
              <a:off x="-77833" y="67760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B05BB3E-9B12-B14C-9F4A-30ECE8635856}"/>
                </a:ext>
              </a:extLst>
            </p:cNvPr>
            <p:cNvCxnSpPr>
              <a:cxnSpLocks/>
            </p:cNvCxnSpPr>
            <p:nvPr userDrawn="1"/>
          </p:nvCxnSpPr>
          <p:spPr>
            <a:xfrm>
              <a:off x="-77833" y="74539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9C6D953-5D79-B54E-A5AD-7A5F746986B5}"/>
                </a:ext>
              </a:extLst>
            </p:cNvPr>
            <p:cNvCxnSpPr>
              <a:cxnSpLocks/>
            </p:cNvCxnSpPr>
            <p:nvPr userDrawn="1"/>
          </p:nvCxnSpPr>
          <p:spPr>
            <a:xfrm>
              <a:off x="-77833" y="81318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32C5B8E-F887-DF47-A86C-32828EA5746E}"/>
                </a:ext>
              </a:extLst>
            </p:cNvPr>
            <p:cNvCxnSpPr>
              <a:cxnSpLocks/>
            </p:cNvCxnSpPr>
            <p:nvPr userDrawn="1"/>
          </p:nvCxnSpPr>
          <p:spPr>
            <a:xfrm>
              <a:off x="-77833" y="88097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53FB6D5-7597-EB47-B27B-D376DBD0B718}"/>
                </a:ext>
              </a:extLst>
            </p:cNvPr>
            <p:cNvCxnSpPr>
              <a:cxnSpLocks/>
            </p:cNvCxnSpPr>
            <p:nvPr userDrawn="1"/>
          </p:nvCxnSpPr>
          <p:spPr>
            <a:xfrm>
              <a:off x="-77833" y="94876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322E93A-6EEF-3C49-9CDB-17B0E501A399}"/>
                </a:ext>
              </a:extLst>
            </p:cNvPr>
            <p:cNvCxnSpPr>
              <a:cxnSpLocks/>
            </p:cNvCxnSpPr>
            <p:nvPr userDrawn="1"/>
          </p:nvCxnSpPr>
          <p:spPr>
            <a:xfrm>
              <a:off x="-77833" y="101654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B5806F8-8788-684A-9F24-C74D0A6751E3}"/>
                </a:ext>
              </a:extLst>
            </p:cNvPr>
            <p:cNvCxnSpPr>
              <a:cxnSpLocks/>
            </p:cNvCxnSpPr>
            <p:nvPr userDrawn="1"/>
          </p:nvCxnSpPr>
          <p:spPr>
            <a:xfrm>
              <a:off x="-77833" y="108433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66330A5-CE3F-7C45-9AE8-9C7B6F758695}"/>
                </a:ext>
              </a:extLst>
            </p:cNvPr>
            <p:cNvCxnSpPr>
              <a:cxnSpLocks/>
            </p:cNvCxnSpPr>
            <p:nvPr userDrawn="1"/>
          </p:nvCxnSpPr>
          <p:spPr>
            <a:xfrm>
              <a:off x="-77833" y="115212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3C97B6C-F58C-3A44-80EE-59609040B0C6}"/>
                </a:ext>
              </a:extLst>
            </p:cNvPr>
            <p:cNvCxnSpPr>
              <a:cxnSpLocks/>
            </p:cNvCxnSpPr>
            <p:nvPr userDrawn="1"/>
          </p:nvCxnSpPr>
          <p:spPr>
            <a:xfrm>
              <a:off x="-77833" y="121991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4E7F714-FB17-D243-A0BB-21EBCFC4F966}"/>
                </a:ext>
              </a:extLst>
            </p:cNvPr>
            <p:cNvCxnSpPr>
              <a:cxnSpLocks/>
            </p:cNvCxnSpPr>
            <p:nvPr userDrawn="1"/>
          </p:nvCxnSpPr>
          <p:spPr>
            <a:xfrm>
              <a:off x="-77833" y="135548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C5C8C33-D2A9-DC46-BE62-BA179E924DEB}"/>
                </a:ext>
              </a:extLst>
            </p:cNvPr>
            <p:cNvCxnSpPr>
              <a:cxnSpLocks/>
            </p:cNvCxnSpPr>
            <p:nvPr userDrawn="1"/>
          </p:nvCxnSpPr>
          <p:spPr>
            <a:xfrm>
              <a:off x="-77833" y="142327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25C0F20-62DC-484F-B9E5-368709D2698A}"/>
                </a:ext>
              </a:extLst>
            </p:cNvPr>
            <p:cNvCxnSpPr>
              <a:cxnSpLocks/>
            </p:cNvCxnSpPr>
            <p:nvPr userDrawn="1"/>
          </p:nvCxnSpPr>
          <p:spPr>
            <a:xfrm>
              <a:off x="-77833" y="149106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2FEAF43-8FD3-6D49-8B08-A1EAD938B163}"/>
                </a:ext>
              </a:extLst>
            </p:cNvPr>
            <p:cNvCxnSpPr>
              <a:cxnSpLocks/>
            </p:cNvCxnSpPr>
            <p:nvPr userDrawn="1"/>
          </p:nvCxnSpPr>
          <p:spPr>
            <a:xfrm>
              <a:off x="-77833" y="155885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6271630-1E35-4E44-96F1-55B9F7C5B2B4}"/>
                </a:ext>
              </a:extLst>
            </p:cNvPr>
            <p:cNvCxnSpPr>
              <a:cxnSpLocks/>
            </p:cNvCxnSpPr>
            <p:nvPr userDrawn="1"/>
          </p:nvCxnSpPr>
          <p:spPr>
            <a:xfrm>
              <a:off x="-77833" y="162664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BC440C7-A6D2-2C4A-AED9-D6340388660B}"/>
                </a:ext>
              </a:extLst>
            </p:cNvPr>
            <p:cNvCxnSpPr>
              <a:cxnSpLocks/>
            </p:cNvCxnSpPr>
            <p:nvPr userDrawn="1"/>
          </p:nvCxnSpPr>
          <p:spPr>
            <a:xfrm>
              <a:off x="-77833" y="169442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B6B46CB-DBDB-4B4D-A532-CD2627FC24E5}"/>
                </a:ext>
              </a:extLst>
            </p:cNvPr>
            <p:cNvCxnSpPr>
              <a:cxnSpLocks/>
            </p:cNvCxnSpPr>
            <p:nvPr userDrawn="1"/>
          </p:nvCxnSpPr>
          <p:spPr>
            <a:xfrm>
              <a:off x="-77833" y="176221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95F168D-7F94-ED44-9DEF-669FEB48486C}"/>
                </a:ext>
              </a:extLst>
            </p:cNvPr>
            <p:cNvCxnSpPr>
              <a:cxnSpLocks/>
            </p:cNvCxnSpPr>
            <p:nvPr userDrawn="1"/>
          </p:nvCxnSpPr>
          <p:spPr>
            <a:xfrm>
              <a:off x="-77833" y="1830012"/>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grpSp>
      <p:grpSp>
        <p:nvGrpSpPr>
          <p:cNvPr id="39" name="Group 38">
            <a:extLst>
              <a:ext uri="{FF2B5EF4-FFF2-40B4-BE49-F238E27FC236}">
                <a16:creationId xmlns:a16="http://schemas.microsoft.com/office/drawing/2014/main" id="{09E50D98-FA84-524D-847E-4015B692D5B6}"/>
              </a:ext>
            </a:extLst>
          </p:cNvPr>
          <p:cNvGrpSpPr/>
          <p:nvPr userDrawn="1"/>
        </p:nvGrpSpPr>
        <p:grpSpPr>
          <a:xfrm rot="5400000" flipH="1">
            <a:off x="3617558" y="-1434382"/>
            <a:ext cx="205372" cy="3038039"/>
            <a:chOff x="9339722" y="2532465"/>
            <a:chExt cx="97183" cy="1487360"/>
          </a:xfrm>
        </p:grpSpPr>
        <p:grpSp>
          <p:nvGrpSpPr>
            <p:cNvPr id="40" name="Group 39">
              <a:extLst>
                <a:ext uri="{FF2B5EF4-FFF2-40B4-BE49-F238E27FC236}">
                  <a16:creationId xmlns:a16="http://schemas.microsoft.com/office/drawing/2014/main" id="{6DAD7AF7-6E1B-B143-A820-63A292FA5855}"/>
                </a:ext>
              </a:extLst>
            </p:cNvPr>
            <p:cNvGrpSpPr/>
            <p:nvPr userDrawn="1"/>
          </p:nvGrpSpPr>
          <p:grpSpPr>
            <a:xfrm>
              <a:off x="9339722" y="2532465"/>
              <a:ext cx="97183" cy="1487359"/>
              <a:chOff x="9344462" y="2532465"/>
              <a:chExt cx="97183" cy="1487359"/>
            </a:xfrm>
          </p:grpSpPr>
          <p:cxnSp>
            <p:nvCxnSpPr>
              <p:cNvPr id="42" name="Straight Connector 41">
                <a:extLst>
                  <a:ext uri="{FF2B5EF4-FFF2-40B4-BE49-F238E27FC236}">
                    <a16:creationId xmlns:a16="http://schemas.microsoft.com/office/drawing/2014/main" id="{291A0627-63F8-2F4C-9EF8-BD967B04CC1B}"/>
                  </a:ext>
                </a:extLst>
              </p:cNvPr>
              <p:cNvCxnSpPr/>
              <p:nvPr userDrawn="1"/>
            </p:nvCxnSpPr>
            <p:spPr>
              <a:xfrm flipH="1">
                <a:off x="9344462" y="2532465"/>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06F0499-BE78-F54A-A385-756E2920D5EF}"/>
                  </a:ext>
                </a:extLst>
              </p:cNvPr>
              <p:cNvCxnSpPr/>
              <p:nvPr userDrawn="1"/>
            </p:nvCxnSpPr>
            <p:spPr>
              <a:xfrm flipH="1">
                <a:off x="9344462" y="2671483"/>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BA7C084-01E5-4346-B35F-551CD5B9EE61}"/>
                  </a:ext>
                </a:extLst>
              </p:cNvPr>
              <p:cNvCxnSpPr/>
              <p:nvPr userDrawn="1"/>
            </p:nvCxnSpPr>
            <p:spPr>
              <a:xfrm flipH="1">
                <a:off x="9344462" y="2810501"/>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9CCD4C0-EB3E-904B-A59A-55216992BE2B}"/>
                  </a:ext>
                </a:extLst>
              </p:cNvPr>
              <p:cNvCxnSpPr/>
              <p:nvPr userDrawn="1"/>
            </p:nvCxnSpPr>
            <p:spPr>
              <a:xfrm flipH="1">
                <a:off x="9344462" y="2949519"/>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CE766EA-CE60-814A-AFC0-0F8C2682C3B5}"/>
                  </a:ext>
                </a:extLst>
              </p:cNvPr>
              <p:cNvCxnSpPr/>
              <p:nvPr userDrawn="1"/>
            </p:nvCxnSpPr>
            <p:spPr>
              <a:xfrm flipH="1">
                <a:off x="9344462" y="3088537"/>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75E97A5-5304-254A-A138-F0C46ACFEC37}"/>
                  </a:ext>
                </a:extLst>
              </p:cNvPr>
              <p:cNvCxnSpPr/>
              <p:nvPr userDrawn="1"/>
            </p:nvCxnSpPr>
            <p:spPr>
              <a:xfrm flipH="1">
                <a:off x="9344462" y="3922641"/>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6E2AB51-620F-C248-B522-6214B863DD96}"/>
                  </a:ext>
                </a:extLst>
              </p:cNvPr>
              <p:cNvCxnSpPr/>
              <p:nvPr userDrawn="1"/>
            </p:nvCxnSpPr>
            <p:spPr>
              <a:xfrm flipH="1">
                <a:off x="9344462" y="3783627"/>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DBFE5AA-3FC3-5E49-A509-B23C504CAAAC}"/>
                  </a:ext>
                </a:extLst>
              </p:cNvPr>
              <p:cNvCxnSpPr/>
              <p:nvPr userDrawn="1"/>
            </p:nvCxnSpPr>
            <p:spPr>
              <a:xfrm flipH="1">
                <a:off x="9344462" y="3644609"/>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0D0FBD0-3E9C-EE44-B7B2-0FDF719B09B8}"/>
                  </a:ext>
                </a:extLst>
              </p:cNvPr>
              <p:cNvCxnSpPr/>
              <p:nvPr userDrawn="1"/>
            </p:nvCxnSpPr>
            <p:spPr>
              <a:xfrm flipH="1">
                <a:off x="9344462" y="3505591"/>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99F1F88-3C05-9D42-AC8F-4929A0999AE6}"/>
                  </a:ext>
                </a:extLst>
              </p:cNvPr>
              <p:cNvCxnSpPr/>
              <p:nvPr userDrawn="1"/>
            </p:nvCxnSpPr>
            <p:spPr>
              <a:xfrm flipH="1">
                <a:off x="9344462" y="3366573"/>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E9D2812-3A07-3D47-B94E-D6CF2023B2C4}"/>
                  </a:ext>
                </a:extLst>
              </p:cNvPr>
              <p:cNvCxnSpPr/>
              <p:nvPr userDrawn="1"/>
            </p:nvCxnSpPr>
            <p:spPr>
              <a:xfrm flipH="1">
                <a:off x="9344462" y="3227555"/>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1" name="Rectangle 40">
              <a:extLst>
                <a:ext uri="{FF2B5EF4-FFF2-40B4-BE49-F238E27FC236}">
                  <a16:creationId xmlns:a16="http://schemas.microsoft.com/office/drawing/2014/main" id="{7ACFBEE8-2D60-C64E-8544-36084FCF632B}"/>
                </a:ext>
              </a:extLst>
            </p:cNvPr>
            <p:cNvSpPr/>
            <p:nvPr userDrawn="1"/>
          </p:nvSpPr>
          <p:spPr>
            <a:xfrm>
              <a:off x="9339722" y="2532465"/>
              <a:ext cx="97183" cy="1487360"/>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Rectangle 52">
            <a:extLst>
              <a:ext uri="{FF2B5EF4-FFF2-40B4-BE49-F238E27FC236}">
                <a16:creationId xmlns:a16="http://schemas.microsoft.com/office/drawing/2014/main" id="{233E1CBB-5161-1141-99A2-686137D0D35E}"/>
              </a:ext>
            </a:extLst>
          </p:cNvPr>
          <p:cNvSpPr/>
          <p:nvPr userDrawn="1"/>
        </p:nvSpPr>
        <p:spPr>
          <a:xfrm rot="16200000">
            <a:off x="5493562" y="-262255"/>
            <a:ext cx="374088" cy="8991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79F8A94A-8C44-E646-B31D-373462E07307}"/>
              </a:ext>
            </a:extLst>
          </p:cNvPr>
          <p:cNvGrpSpPr/>
          <p:nvPr userDrawn="1"/>
        </p:nvGrpSpPr>
        <p:grpSpPr>
          <a:xfrm>
            <a:off x="7245525" y="297964"/>
            <a:ext cx="1480642" cy="546992"/>
            <a:chOff x="7245525" y="297964"/>
            <a:chExt cx="1480642" cy="546992"/>
          </a:xfrm>
          <a:solidFill>
            <a:schemeClr val="bg2"/>
          </a:solidFill>
        </p:grpSpPr>
        <p:sp>
          <p:nvSpPr>
            <p:cNvPr id="5" name="Oval 4">
              <a:extLst>
                <a:ext uri="{FF2B5EF4-FFF2-40B4-BE49-F238E27FC236}">
                  <a16:creationId xmlns:a16="http://schemas.microsoft.com/office/drawing/2014/main" id="{13CF0365-D550-6542-BBCD-4D6DA42917EC}"/>
                </a:ext>
              </a:extLst>
            </p:cNvPr>
            <p:cNvSpPr/>
            <p:nvPr userDrawn="1"/>
          </p:nvSpPr>
          <p:spPr>
            <a:xfrm>
              <a:off x="7452468"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1988EAEB-64AA-A947-9BCD-54C33A6BC25D}"/>
                </a:ext>
              </a:extLst>
            </p:cNvPr>
            <p:cNvSpPr/>
            <p:nvPr userDrawn="1"/>
          </p:nvSpPr>
          <p:spPr>
            <a:xfrm>
              <a:off x="8544935"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E3073E60-93D7-7441-A7CF-FC23EF1680FD}"/>
                </a:ext>
              </a:extLst>
            </p:cNvPr>
            <p:cNvSpPr/>
            <p:nvPr userDrawn="1"/>
          </p:nvSpPr>
          <p:spPr>
            <a:xfrm>
              <a:off x="8180780"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B2E72215-9D0B-4B4E-813F-2B265CA6AB41}"/>
                </a:ext>
              </a:extLst>
            </p:cNvPr>
            <p:cNvSpPr/>
            <p:nvPr userDrawn="1"/>
          </p:nvSpPr>
          <p:spPr>
            <a:xfrm>
              <a:off x="7816624"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F7C1035A-AF68-444A-AB2F-50C1AEAFAC76}"/>
                </a:ext>
              </a:extLst>
            </p:cNvPr>
            <p:cNvSpPr/>
            <p:nvPr userDrawn="1"/>
          </p:nvSpPr>
          <p:spPr>
            <a:xfrm>
              <a:off x="7245525"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20644D8D-266E-0C4C-94AB-1B63ACE2930F}"/>
                </a:ext>
              </a:extLst>
            </p:cNvPr>
            <p:cNvSpPr/>
            <p:nvPr userDrawn="1"/>
          </p:nvSpPr>
          <p:spPr>
            <a:xfrm>
              <a:off x="8337992"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D20C4FE0-E1AF-D045-852A-9F4353A0DF5D}"/>
                </a:ext>
              </a:extLst>
            </p:cNvPr>
            <p:cNvSpPr/>
            <p:nvPr userDrawn="1"/>
          </p:nvSpPr>
          <p:spPr>
            <a:xfrm>
              <a:off x="7973837"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425255E9-BEB4-1D49-B21C-35C8D249B0B3}"/>
                </a:ext>
              </a:extLst>
            </p:cNvPr>
            <p:cNvSpPr/>
            <p:nvPr userDrawn="1"/>
          </p:nvSpPr>
          <p:spPr>
            <a:xfrm>
              <a:off x="7609681"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Oval 53">
            <a:extLst>
              <a:ext uri="{FF2B5EF4-FFF2-40B4-BE49-F238E27FC236}">
                <a16:creationId xmlns:a16="http://schemas.microsoft.com/office/drawing/2014/main" id="{47020BD5-D565-F242-87DE-CDA998CC5BEE}"/>
              </a:ext>
            </a:extLst>
          </p:cNvPr>
          <p:cNvSpPr/>
          <p:nvPr userDrawn="1"/>
        </p:nvSpPr>
        <p:spPr>
          <a:xfrm>
            <a:off x="4514426" y="-1779373"/>
            <a:ext cx="3473801" cy="3473801"/>
          </a:xfrm>
          <a:prstGeom prst="ellipse">
            <a:avLst/>
          </a:prstGeom>
          <a:noFill/>
          <a:ln w="41275" cap="rnd">
            <a:solidFill>
              <a:schemeClr val="accent2"/>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765595" y="3230381"/>
            <a:ext cx="6081713" cy="947604"/>
          </a:xfrm>
        </p:spPr>
        <p:txBody>
          <a:bodyPr>
            <a:noAutofit/>
          </a:bodyPr>
          <a:lstStyle>
            <a:lvl1pPr marL="0" indent="0">
              <a:buNone/>
              <a:defRPr sz="5500" b="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New Section 1</a:t>
            </a:r>
          </a:p>
        </p:txBody>
      </p:sp>
      <p:sp>
        <p:nvSpPr>
          <p:cNvPr id="64" name="Text Placeholder 2">
            <a:extLst>
              <a:ext uri="{FF2B5EF4-FFF2-40B4-BE49-F238E27FC236}">
                <a16:creationId xmlns:a16="http://schemas.microsoft.com/office/drawing/2014/main" id="{0432323E-A427-AB42-A436-DA1CC5540A1A}"/>
              </a:ext>
            </a:extLst>
          </p:cNvPr>
          <p:cNvSpPr>
            <a:spLocks noGrp="1"/>
          </p:cNvSpPr>
          <p:nvPr>
            <p:ph type="body" sz="quarter" idx="14" hasCustomPrompt="1"/>
          </p:nvPr>
        </p:nvSpPr>
        <p:spPr>
          <a:xfrm>
            <a:off x="779042" y="4280228"/>
            <a:ext cx="6081713" cy="556661"/>
          </a:xfrm>
        </p:spPr>
        <p:txBody>
          <a:bodyPr>
            <a:normAutofit/>
          </a:bodyPr>
          <a:lstStyle>
            <a:lvl1pPr marL="0" indent="0">
              <a:buNone/>
              <a:defRPr sz="2000">
                <a:solidFill>
                  <a:schemeClr val="accent6"/>
                </a:solidFill>
                <a:latin typeface="+mn-lt"/>
                <a:ea typeface="Roboto Light" panose="02000000000000000000" pitchFamily="2" charset="0"/>
                <a:cs typeface="Calibri" panose="020F0502020204030204" pitchFamily="34" charset="0"/>
              </a:defRPr>
            </a:lvl1pPr>
          </a:lstStyle>
          <a:p>
            <a:pPr lvl="0"/>
            <a:r>
              <a:rPr lang="en-US" dirty="0"/>
              <a:t>Subhead copy here Arial 20 Point</a:t>
            </a:r>
          </a:p>
        </p:txBody>
      </p:sp>
      <p:sp>
        <p:nvSpPr>
          <p:cNvPr id="68" name="Footer Placeholder 67">
            <a:extLst>
              <a:ext uri="{FF2B5EF4-FFF2-40B4-BE49-F238E27FC236}">
                <a16:creationId xmlns:a16="http://schemas.microsoft.com/office/drawing/2014/main" id="{4205652C-4C57-E34A-B4BB-0AED76B0F6DE}"/>
              </a:ext>
            </a:extLst>
          </p:cNvPr>
          <p:cNvSpPr>
            <a:spLocks noGrp="1"/>
          </p:cNvSpPr>
          <p:nvPr>
            <p:ph type="ftr" sz="quarter" idx="15"/>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787853881"/>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Slide_Blue_1/2">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DA65355-2E2F-EB4C-AF56-DA48756B7F92}"/>
              </a:ext>
            </a:extLst>
          </p:cNvPr>
          <p:cNvSpPr/>
          <p:nvPr userDrawn="1"/>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4" name="Rectangle 13">
            <a:extLst>
              <a:ext uri="{FF2B5EF4-FFF2-40B4-BE49-F238E27FC236}">
                <a16:creationId xmlns:a16="http://schemas.microsoft.com/office/drawing/2014/main" id="{432FBB64-D606-EF40-A7C9-96F6B4C8A41B}"/>
              </a:ext>
            </a:extLst>
          </p:cNvPr>
          <p:cNvSpPr/>
          <p:nvPr userDrawn="1"/>
        </p:nvSpPr>
        <p:spPr>
          <a:xfrm>
            <a:off x="0" y="151333"/>
            <a:ext cx="172145" cy="103288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5" name="Title Placeholder 1">
            <a:extLst>
              <a:ext uri="{FF2B5EF4-FFF2-40B4-BE49-F238E27FC236}">
                <a16:creationId xmlns:a16="http://schemas.microsoft.com/office/drawing/2014/main" id="{FB63DFA9-67F5-6545-9D6B-8B0D08D3CC83}"/>
              </a:ext>
            </a:extLst>
          </p:cNvPr>
          <p:cNvSpPr>
            <a:spLocks noGrp="1"/>
          </p:cNvSpPr>
          <p:nvPr>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bg1"/>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sp>
        <p:nvSpPr>
          <p:cNvPr id="20" name="Text Placeholder 12">
            <a:extLst>
              <a:ext uri="{FF2B5EF4-FFF2-40B4-BE49-F238E27FC236}">
                <a16:creationId xmlns:a16="http://schemas.microsoft.com/office/drawing/2014/main" id="{4EAFB88B-A1DF-5D47-8B38-59E7036672F6}"/>
              </a:ext>
            </a:extLst>
          </p:cNvPr>
          <p:cNvSpPr>
            <a:spLocks noGrp="1"/>
          </p:cNvSpPr>
          <p:nvPr>
            <p:ph type="body" sz="quarter" idx="13" hasCustomPrompt="1"/>
          </p:nvPr>
        </p:nvSpPr>
        <p:spPr>
          <a:xfrm>
            <a:off x="381000" y="1473200"/>
            <a:ext cx="5591538" cy="4600054"/>
          </a:xfrm>
        </p:spPr>
        <p:txBody>
          <a:bodyPr/>
          <a:lstStyle>
            <a:lvl1pPr marL="0" indent="0">
              <a:buNone/>
              <a:defRPr b="1">
                <a:solidFill>
                  <a:schemeClr val="bg1"/>
                </a:solidFill>
                <a:latin typeface="Arial" panose="020B0604020202020204" pitchFamily="34" charset="0"/>
                <a:cs typeface="Arial" panose="020B0604020202020204" pitchFamily="34" charset="0"/>
              </a:defRPr>
            </a:lvl1pPr>
            <a:lvl2pPr marL="971550" indent="-514350">
              <a:buFont typeface="+mj-lt"/>
              <a:buAutoNum type="arabicPeriod"/>
              <a:defRPr lang="en-US" sz="2800" kern="1200" dirty="0">
                <a:solidFill>
                  <a:schemeClr val="bg1"/>
                </a:solidFill>
                <a:latin typeface="Arial" panose="020B0604020202020204" pitchFamily="34" charset="0"/>
                <a:ea typeface="Roboto Light" panose="02000000000000000000" pitchFamily="2" charset="0"/>
                <a:cs typeface="Arial" panose="020B0604020202020204" pitchFamily="34" charset="0"/>
              </a:defRPr>
            </a:lvl2pPr>
            <a:lvl3pPr marL="1371600" indent="-457200">
              <a:buFont typeface="+mj-lt"/>
              <a:buAutoNum type="arabicPeriod"/>
              <a:defRPr>
                <a:solidFill>
                  <a:schemeClr val="bg1"/>
                </a:solidFill>
                <a:latin typeface="Arial" panose="020B0604020202020204" pitchFamily="34" charset="0"/>
                <a:cs typeface="Arial" panose="020B0604020202020204" pitchFamily="34" charset="0"/>
              </a:defRPr>
            </a:lvl3pPr>
            <a:lvl4pPr marL="1828800" indent="-457200">
              <a:buFont typeface="+mj-lt"/>
              <a:buAutoNum type="arabicPeriod"/>
              <a:defRPr>
                <a:solidFill>
                  <a:schemeClr val="bg1"/>
                </a:solidFill>
                <a:latin typeface="Arial" panose="020B0604020202020204" pitchFamily="34" charset="0"/>
                <a:cs typeface="Arial" panose="020B0604020202020204" pitchFamily="34" charset="0"/>
              </a:defRPr>
            </a:lvl4pPr>
            <a:lvl5pPr marL="2286000" indent="-457200">
              <a:buFont typeface="+mj-lt"/>
              <a:buAutoNum type="arabicPeriod"/>
              <a:defRPr>
                <a:solidFill>
                  <a:schemeClr val="bg1"/>
                </a:solidFill>
                <a:latin typeface="Arial" panose="020B0604020202020204" pitchFamily="34" charset="0"/>
                <a:cs typeface="Arial" panose="020B0604020202020204" pitchFamily="34" charset="0"/>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12" name="Text Placeholder 12">
            <a:extLst>
              <a:ext uri="{FF2B5EF4-FFF2-40B4-BE49-F238E27FC236}">
                <a16:creationId xmlns:a16="http://schemas.microsoft.com/office/drawing/2014/main" id="{7B4DCF7F-62E3-774B-90D0-BC173F817C8E}"/>
              </a:ext>
            </a:extLst>
          </p:cNvPr>
          <p:cNvSpPr>
            <a:spLocks noGrp="1"/>
          </p:cNvSpPr>
          <p:nvPr>
            <p:ph type="body" sz="quarter" idx="14" hasCustomPrompt="1"/>
          </p:nvPr>
        </p:nvSpPr>
        <p:spPr>
          <a:xfrm>
            <a:off x="6428317" y="1473200"/>
            <a:ext cx="5591538" cy="4600054"/>
          </a:xfrm>
        </p:spPr>
        <p:txBody>
          <a:bodyPr/>
          <a:lstStyle>
            <a:lvl1pPr marL="0" indent="0">
              <a:buNone/>
              <a:defRPr b="1">
                <a:solidFill>
                  <a:schemeClr val="accent6"/>
                </a:solidFill>
                <a:latin typeface="Arial" panose="020B0604020202020204" pitchFamily="34" charset="0"/>
                <a:cs typeface="Arial" panose="020B0604020202020204" pitchFamily="34" charset="0"/>
              </a:defRPr>
            </a:lvl1pPr>
            <a:lvl2pPr marL="971550" indent="-514350">
              <a:buFont typeface="+mj-lt"/>
              <a:buAutoNum type="arabicPeriod"/>
              <a:defRPr lang="en-US" sz="2800" kern="1200" dirty="0">
                <a:solidFill>
                  <a:schemeClr val="accent6"/>
                </a:solidFill>
                <a:latin typeface="Arial" panose="020B0604020202020204" pitchFamily="34" charset="0"/>
                <a:ea typeface="Roboto Light" panose="02000000000000000000" pitchFamily="2" charset="0"/>
                <a:cs typeface="Arial" panose="020B0604020202020204" pitchFamily="34" charset="0"/>
              </a:defRPr>
            </a:lvl2pPr>
            <a:lvl3pPr marL="1371600" indent="-457200">
              <a:buFont typeface="+mj-lt"/>
              <a:buAutoNum type="arabicPeriod"/>
              <a:defRPr>
                <a:solidFill>
                  <a:schemeClr val="accent6"/>
                </a:solidFill>
                <a:latin typeface="Arial" panose="020B0604020202020204" pitchFamily="34" charset="0"/>
                <a:cs typeface="Arial" panose="020B0604020202020204" pitchFamily="34" charset="0"/>
              </a:defRPr>
            </a:lvl3pPr>
            <a:lvl4pPr marL="1828800" indent="-457200">
              <a:buFont typeface="+mj-lt"/>
              <a:buAutoNum type="arabicPeriod"/>
              <a:defRPr>
                <a:solidFill>
                  <a:schemeClr val="accent6"/>
                </a:solidFill>
                <a:latin typeface="Arial" panose="020B0604020202020204" pitchFamily="34" charset="0"/>
                <a:cs typeface="Arial" panose="020B0604020202020204" pitchFamily="34" charset="0"/>
              </a:defRPr>
            </a:lvl4pPr>
            <a:lvl5pPr marL="2286000" indent="-457200">
              <a:buFont typeface="+mj-lt"/>
              <a:buAutoNum type="arabicPeriod"/>
              <a:defRPr>
                <a:solidFill>
                  <a:schemeClr val="accent6"/>
                </a:solidFill>
                <a:latin typeface="Arial" panose="020B0604020202020204" pitchFamily="34" charset="0"/>
                <a:cs typeface="Arial" panose="020B0604020202020204" pitchFamily="34" charset="0"/>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5">
            <a:extLst>
              <a:ext uri="{FF2B5EF4-FFF2-40B4-BE49-F238E27FC236}">
                <a16:creationId xmlns:a16="http://schemas.microsoft.com/office/drawing/2014/main" id="{51001316-8063-BA41-8DE4-EF3508EC5EB7}"/>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6"/>
                </a:solidFill>
              </a:defRPr>
            </a:lvl1pPr>
          </a:lstStyle>
          <a:p>
            <a:r>
              <a:rPr lang="en-US" sz="1800" b="0" dirty="0">
                <a:solidFill>
                  <a:schemeClr val="accent6"/>
                </a:solidFill>
                <a:latin typeface="Calibri" panose="020F0502020204030204" pitchFamily="34" charset="0"/>
                <a:cs typeface="Calibri" panose="020F0502020204030204" pitchFamily="34" charset="0"/>
              </a:rPr>
              <a:t>Subhead sits here</a:t>
            </a:r>
            <a:endParaRPr lang="en-US" sz="1800" b="0" dirty="0">
              <a:solidFill>
                <a:srgbClr val="888888"/>
              </a:solidFill>
              <a:latin typeface="Calibri" panose="020F0502020204030204" pitchFamily="34" charset="0"/>
              <a:cs typeface="Calibri" panose="020F0502020204030204" pitchFamily="34" charset="0"/>
            </a:endParaRPr>
          </a:p>
        </p:txBody>
      </p:sp>
      <p:sp>
        <p:nvSpPr>
          <p:cNvPr id="2" name="Footer Placeholder 1">
            <a:extLst>
              <a:ext uri="{FF2B5EF4-FFF2-40B4-BE49-F238E27FC236}">
                <a16:creationId xmlns:a16="http://schemas.microsoft.com/office/drawing/2014/main" id="{50638C29-7BD0-3A42-B3CD-2EB124ADD581}"/>
              </a:ext>
            </a:extLst>
          </p:cNvPr>
          <p:cNvSpPr>
            <a:spLocks noGrp="1"/>
          </p:cNvSpPr>
          <p:nvPr>
            <p:ph type="ftr" sz="quarter" idx="23"/>
          </p:nvPr>
        </p:nvSpPr>
        <p:spPr/>
        <p:txBody>
          <a:bodyPr/>
          <a:lstStyle>
            <a:lvl1pPr>
              <a:defRPr>
                <a:solidFill>
                  <a:schemeClr val="bg1"/>
                </a:solidFill>
              </a:defRPr>
            </a:lvl1pPr>
          </a:lstStyle>
          <a:p>
            <a:r>
              <a:rPr lang="en-US" dirty="0"/>
              <a:t>© 2021 SolarWinds Worldwide, LLC. All rights reserved.</a:t>
            </a:r>
          </a:p>
        </p:txBody>
      </p:sp>
    </p:spTree>
    <p:extLst>
      <p:ext uri="{BB962C8B-B14F-4D97-AF65-F5344CB8AC3E}">
        <p14:creationId xmlns:p14="http://schemas.microsoft.com/office/powerpoint/2010/main" val="533855257"/>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Slide_Green_3/4">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DA65355-2E2F-EB4C-AF56-DA48756B7F92}"/>
              </a:ext>
            </a:extLst>
          </p:cNvPr>
          <p:cNvSpPr/>
          <p:nvPr userDrawn="1"/>
        </p:nvSpPr>
        <p:spPr>
          <a:xfrm>
            <a:off x="0" y="0"/>
            <a:ext cx="9144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4" name="Rectangle 13">
            <a:extLst>
              <a:ext uri="{FF2B5EF4-FFF2-40B4-BE49-F238E27FC236}">
                <a16:creationId xmlns:a16="http://schemas.microsoft.com/office/drawing/2014/main" id="{432FBB64-D606-EF40-A7C9-96F6B4C8A41B}"/>
              </a:ext>
            </a:extLst>
          </p:cNvPr>
          <p:cNvSpPr/>
          <p:nvPr userDrawn="1"/>
        </p:nvSpPr>
        <p:spPr>
          <a:xfrm>
            <a:off x="0" y="151333"/>
            <a:ext cx="172145" cy="103288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5" name="Title Placeholder 1">
            <a:extLst>
              <a:ext uri="{FF2B5EF4-FFF2-40B4-BE49-F238E27FC236}">
                <a16:creationId xmlns:a16="http://schemas.microsoft.com/office/drawing/2014/main" id="{FB63DFA9-67F5-6545-9D6B-8B0D08D3CC83}"/>
              </a:ext>
            </a:extLst>
          </p:cNvPr>
          <p:cNvSpPr>
            <a:spLocks noGrp="1"/>
          </p:cNvSpPr>
          <p:nvPr>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bg1"/>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sp>
        <p:nvSpPr>
          <p:cNvPr id="20" name="Text Placeholder 12">
            <a:extLst>
              <a:ext uri="{FF2B5EF4-FFF2-40B4-BE49-F238E27FC236}">
                <a16:creationId xmlns:a16="http://schemas.microsoft.com/office/drawing/2014/main" id="{4EAFB88B-A1DF-5D47-8B38-59E7036672F6}"/>
              </a:ext>
            </a:extLst>
          </p:cNvPr>
          <p:cNvSpPr>
            <a:spLocks noGrp="1"/>
          </p:cNvSpPr>
          <p:nvPr>
            <p:ph type="body" sz="quarter" idx="13" hasCustomPrompt="1"/>
          </p:nvPr>
        </p:nvSpPr>
        <p:spPr>
          <a:xfrm>
            <a:off x="380999" y="1473200"/>
            <a:ext cx="11361283" cy="4600054"/>
          </a:xfrm>
        </p:spPr>
        <p:txBody>
          <a:bodyPr/>
          <a:lstStyle>
            <a:lvl1pPr marL="0" indent="0">
              <a:buNone/>
              <a:defRPr b="1">
                <a:solidFill>
                  <a:schemeClr val="bg1"/>
                </a:solidFill>
                <a:latin typeface="Arial" panose="020B0604020202020204" pitchFamily="34" charset="0"/>
                <a:cs typeface="Arial" panose="020B0604020202020204" pitchFamily="34" charset="0"/>
              </a:defRPr>
            </a:lvl1pPr>
            <a:lvl2pPr marL="971550" indent="-514350">
              <a:buFont typeface="+mj-lt"/>
              <a:buAutoNum type="arabicPeriod"/>
              <a:defRPr lang="en-US" sz="2800" kern="1200" dirty="0">
                <a:solidFill>
                  <a:schemeClr val="bg1"/>
                </a:solidFill>
                <a:latin typeface="Arial" panose="020B0604020202020204" pitchFamily="34" charset="0"/>
                <a:ea typeface="Roboto Light" panose="02000000000000000000" pitchFamily="2" charset="0"/>
                <a:cs typeface="Arial" panose="020B0604020202020204" pitchFamily="34" charset="0"/>
              </a:defRPr>
            </a:lvl2pPr>
            <a:lvl3pPr marL="1371600" indent="-457200">
              <a:buFont typeface="+mj-lt"/>
              <a:buAutoNum type="arabicPeriod"/>
              <a:defRPr>
                <a:solidFill>
                  <a:schemeClr val="bg1"/>
                </a:solidFill>
                <a:latin typeface="Arial" panose="020B0604020202020204" pitchFamily="34" charset="0"/>
                <a:cs typeface="Arial" panose="020B0604020202020204" pitchFamily="34" charset="0"/>
              </a:defRPr>
            </a:lvl3pPr>
            <a:lvl4pPr marL="1828800" indent="-457200">
              <a:buFont typeface="+mj-lt"/>
              <a:buAutoNum type="arabicPeriod"/>
              <a:defRPr>
                <a:solidFill>
                  <a:schemeClr val="bg1"/>
                </a:solidFill>
                <a:latin typeface="Arial" panose="020B0604020202020204" pitchFamily="34" charset="0"/>
                <a:cs typeface="Arial" panose="020B0604020202020204" pitchFamily="34" charset="0"/>
              </a:defRPr>
            </a:lvl4pPr>
            <a:lvl5pPr marL="2286000" indent="-457200">
              <a:buFont typeface="+mj-lt"/>
              <a:buAutoNum type="arabicPeriod"/>
              <a:defRPr>
                <a:solidFill>
                  <a:schemeClr val="bg1"/>
                </a:solidFill>
                <a:latin typeface="Arial" panose="020B0604020202020204" pitchFamily="34" charset="0"/>
                <a:cs typeface="Arial" panose="020B0604020202020204" pitchFamily="34" charset="0"/>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pic>
        <p:nvPicPr>
          <p:cNvPr id="16" name="Picture 15">
            <a:extLst>
              <a:ext uri="{FF2B5EF4-FFF2-40B4-BE49-F238E27FC236}">
                <a16:creationId xmlns:a16="http://schemas.microsoft.com/office/drawing/2014/main" id="{C7760438-9AE0-B248-AB22-72B13650FDDC}"/>
              </a:ext>
            </a:extLst>
          </p:cNvPr>
          <p:cNvPicPr>
            <a:picLocks noChangeAspect="1"/>
          </p:cNvPicPr>
          <p:nvPr userDrawn="1"/>
        </p:nvPicPr>
        <p:blipFill>
          <a:blip r:embed="rId3"/>
          <a:stretch>
            <a:fillRect/>
          </a:stretch>
        </p:blipFill>
        <p:spPr>
          <a:xfrm>
            <a:off x="10422767" y="1892458"/>
            <a:ext cx="499079" cy="3073078"/>
          </a:xfrm>
          <a:prstGeom prst="rect">
            <a:avLst/>
          </a:prstGeom>
        </p:spPr>
      </p:pic>
      <p:sp>
        <p:nvSpPr>
          <p:cNvPr id="13" name="Text Placeholder 5">
            <a:extLst>
              <a:ext uri="{FF2B5EF4-FFF2-40B4-BE49-F238E27FC236}">
                <a16:creationId xmlns:a16="http://schemas.microsoft.com/office/drawing/2014/main" id="{B3DB85C6-AE71-CC49-9D5A-2FFD7715931A}"/>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6"/>
                </a:solidFill>
              </a:defRPr>
            </a:lvl1pPr>
          </a:lstStyle>
          <a:p>
            <a:r>
              <a:rPr lang="en-US" sz="1800" b="0" dirty="0">
                <a:solidFill>
                  <a:schemeClr val="accent6"/>
                </a:solidFill>
                <a:latin typeface="Calibri" panose="020F0502020204030204" pitchFamily="34" charset="0"/>
                <a:cs typeface="Calibri" panose="020F0502020204030204" pitchFamily="34" charset="0"/>
              </a:rPr>
              <a:t>Subhead sits here</a:t>
            </a:r>
            <a:endParaRPr lang="en-US" sz="1800" b="0" dirty="0">
              <a:solidFill>
                <a:srgbClr val="888888"/>
              </a:solidFill>
              <a:latin typeface="Calibri" panose="020F0502020204030204" pitchFamily="34" charset="0"/>
              <a:cs typeface="Calibri" panose="020F0502020204030204" pitchFamily="34" charset="0"/>
            </a:endParaRPr>
          </a:p>
        </p:txBody>
      </p:sp>
      <p:sp>
        <p:nvSpPr>
          <p:cNvPr id="2" name="Footer Placeholder 1">
            <a:extLst>
              <a:ext uri="{FF2B5EF4-FFF2-40B4-BE49-F238E27FC236}">
                <a16:creationId xmlns:a16="http://schemas.microsoft.com/office/drawing/2014/main" id="{86C67BF2-7F16-454C-9A6A-FC1349F0B1DA}"/>
              </a:ext>
            </a:extLst>
          </p:cNvPr>
          <p:cNvSpPr>
            <a:spLocks noGrp="1"/>
          </p:cNvSpPr>
          <p:nvPr>
            <p:ph type="ftr" sz="quarter" idx="23"/>
          </p:nvPr>
        </p:nvSpPr>
        <p:spPr/>
        <p:txBody>
          <a:bodyPr/>
          <a:lstStyle>
            <a:lvl1pPr>
              <a:defRPr>
                <a:solidFill>
                  <a:schemeClr val="bg1"/>
                </a:solidFill>
              </a:defRPr>
            </a:lvl1pPr>
          </a:lstStyle>
          <a:p>
            <a:r>
              <a:rPr lang="en-US" dirty="0"/>
              <a:t>© 2021 SolarWinds Worldwide, LLC. All rights reserved.</a:t>
            </a:r>
          </a:p>
        </p:txBody>
      </p:sp>
    </p:spTree>
    <p:extLst>
      <p:ext uri="{BB962C8B-B14F-4D97-AF65-F5344CB8AC3E}">
        <p14:creationId xmlns:p14="http://schemas.microsoft.com/office/powerpoint/2010/main" val="551515679"/>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Slide_Orange_3/4">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DA65355-2E2F-EB4C-AF56-DA48756B7F92}"/>
              </a:ext>
            </a:extLst>
          </p:cNvPr>
          <p:cNvSpPr/>
          <p:nvPr userDrawn="1"/>
        </p:nvSpPr>
        <p:spPr>
          <a:xfrm>
            <a:off x="0" y="0"/>
            <a:ext cx="9144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4" name="Rectangle 13">
            <a:extLst>
              <a:ext uri="{FF2B5EF4-FFF2-40B4-BE49-F238E27FC236}">
                <a16:creationId xmlns:a16="http://schemas.microsoft.com/office/drawing/2014/main" id="{432FBB64-D606-EF40-A7C9-96F6B4C8A41B}"/>
              </a:ext>
            </a:extLst>
          </p:cNvPr>
          <p:cNvSpPr/>
          <p:nvPr userDrawn="1"/>
        </p:nvSpPr>
        <p:spPr>
          <a:xfrm>
            <a:off x="0" y="151333"/>
            <a:ext cx="172145" cy="103288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15" name="Title Placeholder 1">
            <a:extLst>
              <a:ext uri="{FF2B5EF4-FFF2-40B4-BE49-F238E27FC236}">
                <a16:creationId xmlns:a16="http://schemas.microsoft.com/office/drawing/2014/main" id="{FB63DFA9-67F5-6545-9D6B-8B0D08D3CC83}"/>
              </a:ext>
            </a:extLst>
          </p:cNvPr>
          <p:cNvSpPr>
            <a:spLocks noGrp="1"/>
          </p:cNvSpPr>
          <p:nvPr>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bg1"/>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sp>
        <p:nvSpPr>
          <p:cNvPr id="20" name="Text Placeholder 12">
            <a:extLst>
              <a:ext uri="{FF2B5EF4-FFF2-40B4-BE49-F238E27FC236}">
                <a16:creationId xmlns:a16="http://schemas.microsoft.com/office/drawing/2014/main" id="{4EAFB88B-A1DF-5D47-8B38-59E7036672F6}"/>
              </a:ext>
            </a:extLst>
          </p:cNvPr>
          <p:cNvSpPr>
            <a:spLocks noGrp="1"/>
          </p:cNvSpPr>
          <p:nvPr>
            <p:ph type="body" sz="quarter" idx="13" hasCustomPrompt="1"/>
          </p:nvPr>
        </p:nvSpPr>
        <p:spPr>
          <a:xfrm>
            <a:off x="380999" y="1473200"/>
            <a:ext cx="11361283" cy="4600054"/>
          </a:xfrm>
        </p:spPr>
        <p:txBody>
          <a:bodyPr/>
          <a:lstStyle>
            <a:lvl1pPr marL="0" indent="0">
              <a:buNone/>
              <a:defRPr b="1">
                <a:solidFill>
                  <a:schemeClr val="accent6"/>
                </a:solidFill>
                <a:latin typeface="Arial" panose="020B0604020202020204" pitchFamily="34" charset="0"/>
                <a:cs typeface="Arial" panose="020B0604020202020204" pitchFamily="34" charset="0"/>
              </a:defRPr>
            </a:lvl1pPr>
            <a:lvl2pPr marL="971550" indent="-514350">
              <a:buFont typeface="+mj-lt"/>
              <a:buAutoNum type="arabicPeriod"/>
              <a:defRPr lang="en-US" sz="2800" kern="1200" dirty="0">
                <a:solidFill>
                  <a:schemeClr val="accent6"/>
                </a:solidFill>
                <a:latin typeface="Arial" panose="020B0604020202020204" pitchFamily="34" charset="0"/>
                <a:ea typeface="Roboto Light" panose="02000000000000000000" pitchFamily="2" charset="0"/>
                <a:cs typeface="Arial" panose="020B0604020202020204" pitchFamily="34" charset="0"/>
              </a:defRPr>
            </a:lvl2pPr>
            <a:lvl3pPr marL="1371600" indent="-457200">
              <a:buFont typeface="+mj-lt"/>
              <a:buAutoNum type="arabicPeriod"/>
              <a:defRPr>
                <a:solidFill>
                  <a:schemeClr val="accent6"/>
                </a:solidFill>
                <a:latin typeface="Arial" panose="020B0604020202020204" pitchFamily="34" charset="0"/>
                <a:cs typeface="Arial" panose="020B0604020202020204" pitchFamily="34" charset="0"/>
              </a:defRPr>
            </a:lvl3pPr>
            <a:lvl4pPr marL="1828800" indent="-457200">
              <a:buFont typeface="+mj-lt"/>
              <a:buAutoNum type="arabicPeriod"/>
              <a:defRPr>
                <a:solidFill>
                  <a:schemeClr val="accent6"/>
                </a:solidFill>
                <a:latin typeface="Arial" panose="020B0604020202020204" pitchFamily="34" charset="0"/>
                <a:cs typeface="Arial" panose="020B0604020202020204" pitchFamily="34" charset="0"/>
              </a:defRPr>
            </a:lvl4pPr>
            <a:lvl5pPr marL="2286000" indent="-457200">
              <a:buFont typeface="+mj-lt"/>
              <a:buAutoNum type="arabicPeriod"/>
              <a:defRPr>
                <a:solidFill>
                  <a:schemeClr val="accent6"/>
                </a:solidFill>
                <a:latin typeface="Arial" panose="020B0604020202020204" pitchFamily="34" charset="0"/>
                <a:cs typeface="Arial" panose="020B0604020202020204" pitchFamily="34" charset="0"/>
              </a:defRPr>
            </a:lvl5pPr>
          </a:lstStyle>
          <a:p>
            <a:pPr lvl="0"/>
            <a:r>
              <a:rPr lang="en-US" dirty="0"/>
              <a:t>Header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pic>
        <p:nvPicPr>
          <p:cNvPr id="16" name="Picture 15">
            <a:extLst>
              <a:ext uri="{FF2B5EF4-FFF2-40B4-BE49-F238E27FC236}">
                <a16:creationId xmlns:a16="http://schemas.microsoft.com/office/drawing/2014/main" id="{C7760438-9AE0-B248-AB22-72B13650FDDC}"/>
              </a:ext>
            </a:extLst>
          </p:cNvPr>
          <p:cNvPicPr>
            <a:picLocks noChangeAspect="1"/>
          </p:cNvPicPr>
          <p:nvPr userDrawn="1"/>
        </p:nvPicPr>
        <p:blipFill>
          <a:blip r:embed="rId3"/>
          <a:stretch>
            <a:fillRect/>
          </a:stretch>
        </p:blipFill>
        <p:spPr>
          <a:xfrm>
            <a:off x="10422767" y="1892458"/>
            <a:ext cx="499079" cy="3073078"/>
          </a:xfrm>
          <a:prstGeom prst="rect">
            <a:avLst/>
          </a:prstGeom>
        </p:spPr>
      </p:pic>
      <p:sp>
        <p:nvSpPr>
          <p:cNvPr id="13" name="Text Placeholder 5">
            <a:extLst>
              <a:ext uri="{FF2B5EF4-FFF2-40B4-BE49-F238E27FC236}">
                <a16:creationId xmlns:a16="http://schemas.microsoft.com/office/drawing/2014/main" id="{E74509C5-0C6E-7943-98B1-A85B1CE61AC9}"/>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6"/>
                </a:solidFill>
              </a:defRPr>
            </a:lvl1pPr>
          </a:lstStyle>
          <a:p>
            <a:r>
              <a:rPr lang="en-US" sz="1800" b="0" dirty="0">
                <a:solidFill>
                  <a:schemeClr val="accent6"/>
                </a:solidFill>
                <a:latin typeface="Calibri" panose="020F0502020204030204" pitchFamily="34" charset="0"/>
                <a:cs typeface="Calibri" panose="020F0502020204030204" pitchFamily="34" charset="0"/>
              </a:rPr>
              <a:t>Subhead sits here</a:t>
            </a:r>
            <a:endParaRPr lang="en-US" sz="1800" b="0" dirty="0">
              <a:solidFill>
                <a:srgbClr val="888888"/>
              </a:solidFill>
              <a:latin typeface="Calibri" panose="020F0502020204030204" pitchFamily="34" charset="0"/>
              <a:cs typeface="Calibri" panose="020F0502020204030204" pitchFamily="34" charset="0"/>
            </a:endParaRPr>
          </a:p>
        </p:txBody>
      </p:sp>
      <p:sp>
        <p:nvSpPr>
          <p:cNvPr id="2" name="Footer Placeholder 1">
            <a:extLst>
              <a:ext uri="{FF2B5EF4-FFF2-40B4-BE49-F238E27FC236}">
                <a16:creationId xmlns:a16="http://schemas.microsoft.com/office/drawing/2014/main" id="{42D8D6FA-1192-C24E-8B5F-9672C2AAE454}"/>
              </a:ext>
            </a:extLst>
          </p:cNvPr>
          <p:cNvSpPr>
            <a:spLocks noGrp="1"/>
          </p:cNvSpPr>
          <p:nvPr>
            <p:ph type="ftr" sz="quarter" idx="23"/>
          </p:nvPr>
        </p:nvSpPr>
        <p:spPr/>
        <p:txBody>
          <a:bodyPr/>
          <a:lstStyle>
            <a:lvl1pPr>
              <a:defRPr>
                <a:solidFill>
                  <a:schemeClr val="bg1"/>
                </a:solidFill>
              </a:defRPr>
            </a:lvl1pPr>
          </a:lstStyle>
          <a:p>
            <a:r>
              <a:rPr lang="en-US" dirty="0"/>
              <a:t>© 2021 SolarWinds Worldwide, LLC. All rights reserved.</a:t>
            </a:r>
          </a:p>
        </p:txBody>
      </p:sp>
    </p:spTree>
    <p:extLst>
      <p:ext uri="{BB962C8B-B14F-4D97-AF65-F5344CB8AC3E}">
        <p14:creationId xmlns:p14="http://schemas.microsoft.com/office/powerpoint/2010/main" val="3578323758"/>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igIdeaSlide_Dark">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DA65355-2E2F-EB4C-AF56-DA48756B7F92}"/>
              </a:ext>
            </a:extLst>
          </p:cNvPr>
          <p:cNvSpPr/>
          <p:nvPr userDrawn="1"/>
        </p:nvSpPr>
        <p:spPr>
          <a:xfrm>
            <a:off x="-58943" y="-33155"/>
            <a:ext cx="12309886" cy="692431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21" name="Slide Number Placeholder 5">
            <a:extLst>
              <a:ext uri="{FF2B5EF4-FFF2-40B4-BE49-F238E27FC236}">
                <a16:creationId xmlns:a16="http://schemas.microsoft.com/office/drawing/2014/main" id="{87208D9B-E7BC-4941-8737-6349B305C537}"/>
              </a:ext>
            </a:extLst>
          </p:cNvPr>
          <p:cNvSpPr>
            <a:spLocks noGrp="1"/>
          </p:cNvSpPr>
          <p:nvPr>
            <p:ph type="sldNum" sz="quarter" idx="4"/>
          </p:nvPr>
        </p:nvSpPr>
        <p:spPr>
          <a:xfrm>
            <a:off x="11742282" y="6452017"/>
            <a:ext cx="404546" cy="331932"/>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198F25FB-8E8F-4DF8-8945-2584384EE3A6}" type="slidenum">
              <a:rPr lang="en-US" smtClean="0"/>
              <a:pPr/>
              <a:t>‹#›</a:t>
            </a:fld>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27" name="Slide Number Placeholder 5">
            <a:extLst>
              <a:ext uri="{FF2B5EF4-FFF2-40B4-BE49-F238E27FC236}">
                <a16:creationId xmlns:a16="http://schemas.microsoft.com/office/drawing/2014/main" id="{B2FC8801-D25B-414A-B18D-06AD4F645106}"/>
              </a:ext>
            </a:extLst>
          </p:cNvPr>
          <p:cNvSpPr txBox="1">
            <a:spLocks/>
          </p:cNvSpPr>
          <p:nvPr userDrawn="1"/>
        </p:nvSpPr>
        <p:spPr>
          <a:xfrm>
            <a:off x="10422768" y="6452017"/>
            <a:ext cx="1319514"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1"/>
                </a:solidFill>
                <a:latin typeface="Calibri" panose="020F0502020204030204" pitchFamily="34" charset="0"/>
                <a:cs typeface="Calibri" panose="020F0502020204030204" pitchFamily="34" charset="0"/>
              </a:rPr>
              <a:t>@</a:t>
            </a:r>
            <a:r>
              <a:rPr lang="en-US" sz="1200" dirty="0" err="1">
                <a:solidFill>
                  <a:schemeClr val="accent1"/>
                </a:solidFill>
                <a:latin typeface="Calibri" panose="020F0502020204030204" pitchFamily="34" charset="0"/>
                <a:cs typeface="Calibri" panose="020F0502020204030204" pitchFamily="34" charset="0"/>
              </a:rPr>
              <a:t>solarwinds</a:t>
            </a:r>
            <a:endParaRPr lang="en-US" sz="1200" dirty="0">
              <a:solidFill>
                <a:schemeClr val="accent1"/>
              </a:solidFill>
              <a:latin typeface="Calibri" panose="020F0502020204030204" pitchFamily="34" charset="0"/>
              <a:cs typeface="Calibri" panose="020F0502020204030204" pitchFamily="34" charset="0"/>
            </a:endParaRPr>
          </a:p>
        </p:txBody>
      </p:sp>
      <p:sp>
        <p:nvSpPr>
          <p:cNvPr id="7" name="Oval 6">
            <a:extLst>
              <a:ext uri="{FF2B5EF4-FFF2-40B4-BE49-F238E27FC236}">
                <a16:creationId xmlns:a16="http://schemas.microsoft.com/office/drawing/2014/main" id="{1938BD4C-B46E-E64E-B0CB-F495A19CDED2}"/>
              </a:ext>
            </a:extLst>
          </p:cNvPr>
          <p:cNvSpPr/>
          <p:nvPr userDrawn="1"/>
        </p:nvSpPr>
        <p:spPr>
          <a:xfrm>
            <a:off x="-483687" y="4639917"/>
            <a:ext cx="3403600" cy="3403600"/>
          </a:xfrm>
          <a:prstGeom prst="ellipse">
            <a:avLst/>
          </a:prstGeom>
          <a:noFill/>
          <a:ln w="41275" cap="rnd">
            <a:solidFill>
              <a:schemeClr val="accent3"/>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6EE35861-1869-9E4B-92D0-4C797C16B5E7}"/>
              </a:ext>
            </a:extLst>
          </p:cNvPr>
          <p:cNvSpPr/>
          <p:nvPr userDrawn="1"/>
        </p:nvSpPr>
        <p:spPr>
          <a:xfrm>
            <a:off x="-14259" y="2247900"/>
            <a:ext cx="146781" cy="11811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43BD6525-1D3E-5949-9D89-40D92FECE412}"/>
              </a:ext>
            </a:extLst>
          </p:cNvPr>
          <p:cNvSpPr/>
          <p:nvPr userDrawn="1"/>
        </p:nvSpPr>
        <p:spPr>
          <a:xfrm>
            <a:off x="-14259" y="1250122"/>
            <a:ext cx="146781" cy="716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a:extLst>
              <a:ext uri="{FF2B5EF4-FFF2-40B4-BE49-F238E27FC236}">
                <a16:creationId xmlns:a16="http://schemas.microsoft.com/office/drawing/2014/main" id="{39AAC286-DFC2-A94F-AD0A-7FD73435D8EA}"/>
              </a:ext>
            </a:extLst>
          </p:cNvPr>
          <p:cNvGrpSpPr/>
          <p:nvPr userDrawn="1"/>
        </p:nvGrpSpPr>
        <p:grpSpPr>
          <a:xfrm>
            <a:off x="12045220" y="1366642"/>
            <a:ext cx="146780" cy="3716186"/>
            <a:chOff x="9339722" y="1559338"/>
            <a:chExt cx="97183" cy="2460486"/>
          </a:xfrm>
        </p:grpSpPr>
        <p:grpSp>
          <p:nvGrpSpPr>
            <p:cNvPr id="64" name="Group 63">
              <a:extLst>
                <a:ext uri="{FF2B5EF4-FFF2-40B4-BE49-F238E27FC236}">
                  <a16:creationId xmlns:a16="http://schemas.microsoft.com/office/drawing/2014/main" id="{A736457A-F676-3F4D-9387-84A0DBE8FA99}"/>
                </a:ext>
              </a:extLst>
            </p:cNvPr>
            <p:cNvGrpSpPr/>
            <p:nvPr userDrawn="1"/>
          </p:nvGrpSpPr>
          <p:grpSpPr>
            <a:xfrm>
              <a:off x="9339722" y="1559339"/>
              <a:ext cx="97183" cy="2460485"/>
              <a:chOff x="9344462" y="1559339"/>
              <a:chExt cx="97183" cy="2460485"/>
            </a:xfrm>
          </p:grpSpPr>
          <p:cxnSp>
            <p:nvCxnSpPr>
              <p:cNvPr id="9" name="Straight Connector 8">
                <a:extLst>
                  <a:ext uri="{FF2B5EF4-FFF2-40B4-BE49-F238E27FC236}">
                    <a16:creationId xmlns:a16="http://schemas.microsoft.com/office/drawing/2014/main" id="{000A33BC-E2E6-B447-A97B-2E636162DFA6}"/>
                  </a:ext>
                </a:extLst>
              </p:cNvPr>
              <p:cNvCxnSpPr/>
              <p:nvPr userDrawn="1"/>
            </p:nvCxnSpPr>
            <p:spPr>
              <a:xfrm flipH="1">
                <a:off x="9344462" y="1559339"/>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584DC7E-51A9-6B4B-8EA1-D7131CE8EF73}"/>
                  </a:ext>
                </a:extLst>
              </p:cNvPr>
              <p:cNvCxnSpPr/>
              <p:nvPr userDrawn="1"/>
            </p:nvCxnSpPr>
            <p:spPr>
              <a:xfrm flipH="1">
                <a:off x="9344462" y="1698357"/>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904D818-00A2-D944-A0D5-D613F07BD6EA}"/>
                  </a:ext>
                </a:extLst>
              </p:cNvPr>
              <p:cNvCxnSpPr/>
              <p:nvPr userDrawn="1"/>
            </p:nvCxnSpPr>
            <p:spPr>
              <a:xfrm flipH="1">
                <a:off x="9344462" y="1837375"/>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34632AB-6478-FF4C-87C4-C69D3B8CAE5F}"/>
                  </a:ext>
                </a:extLst>
              </p:cNvPr>
              <p:cNvCxnSpPr/>
              <p:nvPr userDrawn="1"/>
            </p:nvCxnSpPr>
            <p:spPr>
              <a:xfrm flipH="1">
                <a:off x="9344462" y="1976393"/>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F7D9E7-A8B5-9648-918B-A4D1A49E7FE6}"/>
                  </a:ext>
                </a:extLst>
              </p:cNvPr>
              <p:cNvCxnSpPr/>
              <p:nvPr userDrawn="1"/>
            </p:nvCxnSpPr>
            <p:spPr>
              <a:xfrm flipH="1">
                <a:off x="9344462" y="2115411"/>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91A0676-9B5F-7548-8621-E627E716B0D3}"/>
                  </a:ext>
                </a:extLst>
              </p:cNvPr>
              <p:cNvCxnSpPr/>
              <p:nvPr userDrawn="1"/>
            </p:nvCxnSpPr>
            <p:spPr>
              <a:xfrm flipH="1">
                <a:off x="9344462" y="2254429"/>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4D9CC40-CB61-E343-9631-59E31F35CEE0}"/>
                  </a:ext>
                </a:extLst>
              </p:cNvPr>
              <p:cNvCxnSpPr/>
              <p:nvPr userDrawn="1"/>
            </p:nvCxnSpPr>
            <p:spPr>
              <a:xfrm flipH="1">
                <a:off x="9344462" y="2393447"/>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520B5BE-9181-CA4E-BEB7-88E69CF5C028}"/>
                  </a:ext>
                </a:extLst>
              </p:cNvPr>
              <p:cNvCxnSpPr/>
              <p:nvPr userDrawn="1"/>
            </p:nvCxnSpPr>
            <p:spPr>
              <a:xfrm flipH="1">
                <a:off x="9344462" y="2532465"/>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6D5FB75-BD68-A74B-9489-88889A2B220A}"/>
                  </a:ext>
                </a:extLst>
              </p:cNvPr>
              <p:cNvCxnSpPr/>
              <p:nvPr userDrawn="1"/>
            </p:nvCxnSpPr>
            <p:spPr>
              <a:xfrm flipH="1">
                <a:off x="9344462" y="2671483"/>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13D5980-716E-B441-9071-1AF79DFAF046}"/>
                  </a:ext>
                </a:extLst>
              </p:cNvPr>
              <p:cNvCxnSpPr/>
              <p:nvPr userDrawn="1"/>
            </p:nvCxnSpPr>
            <p:spPr>
              <a:xfrm flipH="1">
                <a:off x="9344462" y="2810501"/>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78EAD1D-7029-D647-8C35-867B95FC064E}"/>
                  </a:ext>
                </a:extLst>
              </p:cNvPr>
              <p:cNvCxnSpPr/>
              <p:nvPr userDrawn="1"/>
            </p:nvCxnSpPr>
            <p:spPr>
              <a:xfrm flipH="1">
                <a:off x="9344462" y="2949519"/>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79917145-F1AA-994E-9320-D06643AA0251}"/>
                  </a:ext>
                </a:extLst>
              </p:cNvPr>
              <p:cNvCxnSpPr/>
              <p:nvPr userDrawn="1"/>
            </p:nvCxnSpPr>
            <p:spPr>
              <a:xfrm flipH="1">
                <a:off x="9344462" y="3088537"/>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29B5BC1-DE4D-1B48-A617-1846F5E17AF4}"/>
                  </a:ext>
                </a:extLst>
              </p:cNvPr>
              <p:cNvCxnSpPr/>
              <p:nvPr userDrawn="1"/>
            </p:nvCxnSpPr>
            <p:spPr>
              <a:xfrm flipH="1">
                <a:off x="9344462" y="3922641"/>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5AC289E-40A5-994D-A42E-353EBE836288}"/>
                  </a:ext>
                </a:extLst>
              </p:cNvPr>
              <p:cNvCxnSpPr/>
              <p:nvPr userDrawn="1"/>
            </p:nvCxnSpPr>
            <p:spPr>
              <a:xfrm flipH="1">
                <a:off x="9344462" y="3783627"/>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9D8E58D-60DC-E84C-B233-00BACC5ED707}"/>
                  </a:ext>
                </a:extLst>
              </p:cNvPr>
              <p:cNvCxnSpPr/>
              <p:nvPr userDrawn="1"/>
            </p:nvCxnSpPr>
            <p:spPr>
              <a:xfrm flipH="1">
                <a:off x="9344462" y="3644609"/>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8AAF38A-CA07-7C41-AE4A-C4D57297064B}"/>
                  </a:ext>
                </a:extLst>
              </p:cNvPr>
              <p:cNvCxnSpPr/>
              <p:nvPr userDrawn="1"/>
            </p:nvCxnSpPr>
            <p:spPr>
              <a:xfrm flipH="1">
                <a:off x="9344462" y="3505591"/>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F84A4FDD-B78B-CD43-AF61-37AC14BFED5F}"/>
                  </a:ext>
                </a:extLst>
              </p:cNvPr>
              <p:cNvCxnSpPr/>
              <p:nvPr userDrawn="1"/>
            </p:nvCxnSpPr>
            <p:spPr>
              <a:xfrm flipH="1">
                <a:off x="9344462" y="3366573"/>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65602C29-F0E4-364E-94A7-DC8AF3F4C03D}"/>
                  </a:ext>
                </a:extLst>
              </p:cNvPr>
              <p:cNvCxnSpPr/>
              <p:nvPr userDrawn="1"/>
            </p:nvCxnSpPr>
            <p:spPr>
              <a:xfrm flipH="1">
                <a:off x="9344462" y="3227555"/>
                <a:ext cx="97183" cy="97183"/>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10" name="Rectangle 9">
              <a:extLst>
                <a:ext uri="{FF2B5EF4-FFF2-40B4-BE49-F238E27FC236}">
                  <a16:creationId xmlns:a16="http://schemas.microsoft.com/office/drawing/2014/main" id="{7032E6CA-AE76-7742-AA4E-0241D056E04D}"/>
                </a:ext>
              </a:extLst>
            </p:cNvPr>
            <p:cNvSpPr/>
            <p:nvPr userDrawn="1"/>
          </p:nvSpPr>
          <p:spPr>
            <a:xfrm>
              <a:off x="9339722" y="1559338"/>
              <a:ext cx="97183" cy="2460486"/>
            </a:xfrm>
            <a:prstGeom prst="rect">
              <a:avLst/>
            </a:prstGeom>
            <a:noFill/>
            <a:ln w="158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descr="A close up of a mans face&#10;&#10;Description automatically generated">
            <a:extLst>
              <a:ext uri="{FF2B5EF4-FFF2-40B4-BE49-F238E27FC236}">
                <a16:creationId xmlns:a16="http://schemas.microsoft.com/office/drawing/2014/main" id="{FC645AC4-B0B7-C34B-ADC7-685EF487D68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214176" y="3887134"/>
            <a:ext cx="5773161" cy="1727854"/>
          </a:xfrm>
          <a:prstGeom prst="rect">
            <a:avLst/>
          </a:prstGeom>
        </p:spPr>
      </p:pic>
      <p:sp>
        <p:nvSpPr>
          <p:cNvPr id="66" name="Rectangle 65">
            <a:extLst>
              <a:ext uri="{FF2B5EF4-FFF2-40B4-BE49-F238E27FC236}">
                <a16:creationId xmlns:a16="http://schemas.microsoft.com/office/drawing/2014/main" id="{29721487-DD78-7746-B33C-2F5125FBF655}"/>
              </a:ext>
            </a:extLst>
          </p:cNvPr>
          <p:cNvSpPr/>
          <p:nvPr userDrawn="1"/>
        </p:nvSpPr>
        <p:spPr>
          <a:xfrm rot="5400000">
            <a:off x="11886920" y="2807470"/>
            <a:ext cx="178410" cy="4317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 Placeholder 67">
            <a:extLst>
              <a:ext uri="{FF2B5EF4-FFF2-40B4-BE49-F238E27FC236}">
                <a16:creationId xmlns:a16="http://schemas.microsoft.com/office/drawing/2014/main" id="{5253104E-6FB7-5442-BF3B-BBDC45FF1B0B}"/>
              </a:ext>
            </a:extLst>
          </p:cNvPr>
          <p:cNvSpPr>
            <a:spLocks noGrp="1"/>
          </p:cNvSpPr>
          <p:nvPr>
            <p:ph type="body" sz="quarter" idx="10" hasCustomPrompt="1"/>
          </p:nvPr>
        </p:nvSpPr>
        <p:spPr>
          <a:xfrm>
            <a:off x="3063082" y="2410618"/>
            <a:ext cx="6065837" cy="2036763"/>
          </a:xfrm>
        </p:spPr>
        <p:txBody>
          <a:bodyPr>
            <a:normAutofit/>
          </a:bodyPr>
          <a:lstStyle>
            <a:lvl1pPr marL="0" indent="0" algn="ctr">
              <a:lnSpc>
                <a:spcPct val="100000"/>
              </a:lnSpc>
              <a:spcBef>
                <a:spcPts val="1000"/>
              </a:spcBef>
              <a:buFont typeface="+mj-lt"/>
              <a:buNone/>
              <a:defRPr sz="6000">
                <a:solidFill>
                  <a:schemeClr val="bg1"/>
                </a:solidFill>
                <a:latin typeface="Arial" panose="020B0604020202020204" pitchFamily="34" charset="0"/>
                <a:cs typeface="Arial" panose="020B0604020202020204" pitchFamily="34" charset="0"/>
              </a:defRPr>
            </a:lvl1pPr>
          </a:lstStyle>
          <a:p>
            <a:pPr lvl="0"/>
            <a:r>
              <a:rPr lang="en-US" dirty="0"/>
              <a:t>That big idea can go right here.</a:t>
            </a:r>
          </a:p>
        </p:txBody>
      </p:sp>
      <p:sp>
        <p:nvSpPr>
          <p:cNvPr id="2" name="Footer Placeholder 1">
            <a:extLst>
              <a:ext uri="{FF2B5EF4-FFF2-40B4-BE49-F238E27FC236}">
                <a16:creationId xmlns:a16="http://schemas.microsoft.com/office/drawing/2014/main" id="{A0F7C049-8399-E04F-B474-30E6DC2BB256}"/>
              </a:ext>
            </a:extLst>
          </p:cNvPr>
          <p:cNvSpPr>
            <a:spLocks noGrp="1"/>
          </p:cNvSpPr>
          <p:nvPr>
            <p:ph type="ftr" sz="quarter" idx="11"/>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2364213145"/>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igIdeaSlide_Yellow">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DA65355-2E2F-EB4C-AF56-DA48756B7F92}"/>
              </a:ext>
            </a:extLst>
          </p:cNvPr>
          <p:cNvSpPr/>
          <p:nvPr userDrawn="1"/>
        </p:nvSpPr>
        <p:spPr>
          <a:xfrm>
            <a:off x="-87312" y="-43626"/>
            <a:ext cx="12366624" cy="694525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21" name="Slide Number Placeholder 5">
            <a:extLst>
              <a:ext uri="{FF2B5EF4-FFF2-40B4-BE49-F238E27FC236}">
                <a16:creationId xmlns:a16="http://schemas.microsoft.com/office/drawing/2014/main" id="{87208D9B-E7BC-4941-8737-6349B305C537}"/>
              </a:ext>
            </a:extLst>
          </p:cNvPr>
          <p:cNvSpPr>
            <a:spLocks noGrp="1"/>
          </p:cNvSpPr>
          <p:nvPr>
            <p:ph type="sldNum" sz="quarter" idx="4"/>
          </p:nvPr>
        </p:nvSpPr>
        <p:spPr>
          <a:xfrm>
            <a:off x="11742282" y="6452017"/>
            <a:ext cx="404546" cy="331932"/>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198F25FB-8E8F-4DF8-8945-2584384EE3A6}" type="slidenum">
              <a:rPr lang="en-US" smtClean="0"/>
              <a:pPr/>
              <a:t>‹#›</a:t>
            </a:fld>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27" name="Slide Number Placeholder 5">
            <a:extLst>
              <a:ext uri="{FF2B5EF4-FFF2-40B4-BE49-F238E27FC236}">
                <a16:creationId xmlns:a16="http://schemas.microsoft.com/office/drawing/2014/main" id="{B2FC8801-D25B-414A-B18D-06AD4F645106}"/>
              </a:ext>
            </a:extLst>
          </p:cNvPr>
          <p:cNvSpPr txBox="1">
            <a:spLocks/>
          </p:cNvSpPr>
          <p:nvPr userDrawn="1"/>
        </p:nvSpPr>
        <p:spPr>
          <a:xfrm>
            <a:off x="10422768" y="6452017"/>
            <a:ext cx="1319514"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1"/>
                </a:solidFill>
                <a:latin typeface="Calibri" panose="020F0502020204030204" pitchFamily="34" charset="0"/>
                <a:cs typeface="Calibri" panose="020F0502020204030204" pitchFamily="34" charset="0"/>
              </a:rPr>
              <a:t>@</a:t>
            </a:r>
            <a:r>
              <a:rPr lang="en-US" sz="1200" dirty="0" err="1">
                <a:solidFill>
                  <a:schemeClr val="accent1"/>
                </a:solidFill>
                <a:latin typeface="Calibri" panose="020F0502020204030204" pitchFamily="34" charset="0"/>
                <a:cs typeface="Calibri" panose="020F0502020204030204" pitchFamily="34" charset="0"/>
              </a:rPr>
              <a:t>solarwinds</a:t>
            </a:r>
            <a:endParaRPr lang="en-US" sz="1200" dirty="0">
              <a:solidFill>
                <a:schemeClr val="accent1"/>
              </a:solidFill>
              <a:latin typeface="Calibri" panose="020F0502020204030204" pitchFamily="34" charset="0"/>
              <a:cs typeface="Calibri" panose="020F0502020204030204" pitchFamily="34" charset="0"/>
            </a:endParaRPr>
          </a:p>
        </p:txBody>
      </p:sp>
      <p:sp>
        <p:nvSpPr>
          <p:cNvPr id="7" name="Oval 6">
            <a:extLst>
              <a:ext uri="{FF2B5EF4-FFF2-40B4-BE49-F238E27FC236}">
                <a16:creationId xmlns:a16="http://schemas.microsoft.com/office/drawing/2014/main" id="{1938BD4C-B46E-E64E-B0CB-F495A19CDED2}"/>
              </a:ext>
            </a:extLst>
          </p:cNvPr>
          <p:cNvSpPr/>
          <p:nvPr userDrawn="1"/>
        </p:nvSpPr>
        <p:spPr>
          <a:xfrm>
            <a:off x="-2936196" y="-3345106"/>
            <a:ext cx="6065837" cy="6065837"/>
          </a:xfrm>
          <a:prstGeom prst="ellipse">
            <a:avLst/>
          </a:prstGeom>
          <a:noFill/>
          <a:ln w="41275" cap="rnd">
            <a:solidFill>
              <a:schemeClr val="accent6"/>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6EE35861-1869-9E4B-92D0-4C797C16B5E7}"/>
              </a:ext>
            </a:extLst>
          </p:cNvPr>
          <p:cNvSpPr/>
          <p:nvPr userDrawn="1"/>
        </p:nvSpPr>
        <p:spPr>
          <a:xfrm>
            <a:off x="-14259" y="2247900"/>
            <a:ext cx="146781" cy="11811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43BD6525-1D3E-5949-9D89-40D92FECE412}"/>
              </a:ext>
            </a:extLst>
          </p:cNvPr>
          <p:cNvSpPr/>
          <p:nvPr userDrawn="1"/>
        </p:nvSpPr>
        <p:spPr>
          <a:xfrm>
            <a:off x="12000047" y="1253580"/>
            <a:ext cx="366576" cy="716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a:extLst>
              <a:ext uri="{FF2B5EF4-FFF2-40B4-BE49-F238E27FC236}">
                <a16:creationId xmlns:a16="http://schemas.microsoft.com/office/drawing/2014/main" id="{39AAC286-DFC2-A94F-AD0A-7FD73435D8EA}"/>
              </a:ext>
            </a:extLst>
          </p:cNvPr>
          <p:cNvGrpSpPr/>
          <p:nvPr userDrawn="1"/>
        </p:nvGrpSpPr>
        <p:grpSpPr>
          <a:xfrm>
            <a:off x="-21900" y="-1928726"/>
            <a:ext cx="146780" cy="3716186"/>
            <a:chOff x="9339722" y="1559338"/>
            <a:chExt cx="97183" cy="2460486"/>
          </a:xfrm>
        </p:grpSpPr>
        <p:grpSp>
          <p:nvGrpSpPr>
            <p:cNvPr id="64" name="Group 63">
              <a:extLst>
                <a:ext uri="{FF2B5EF4-FFF2-40B4-BE49-F238E27FC236}">
                  <a16:creationId xmlns:a16="http://schemas.microsoft.com/office/drawing/2014/main" id="{A736457A-F676-3F4D-9387-84A0DBE8FA99}"/>
                </a:ext>
              </a:extLst>
            </p:cNvPr>
            <p:cNvGrpSpPr/>
            <p:nvPr userDrawn="1"/>
          </p:nvGrpSpPr>
          <p:grpSpPr>
            <a:xfrm>
              <a:off x="9339722" y="1559339"/>
              <a:ext cx="97183" cy="2460485"/>
              <a:chOff x="9344462" y="1559339"/>
              <a:chExt cx="97183" cy="2460485"/>
            </a:xfrm>
          </p:grpSpPr>
          <p:cxnSp>
            <p:nvCxnSpPr>
              <p:cNvPr id="9" name="Straight Connector 8">
                <a:extLst>
                  <a:ext uri="{FF2B5EF4-FFF2-40B4-BE49-F238E27FC236}">
                    <a16:creationId xmlns:a16="http://schemas.microsoft.com/office/drawing/2014/main" id="{000A33BC-E2E6-B447-A97B-2E636162DFA6}"/>
                  </a:ext>
                </a:extLst>
              </p:cNvPr>
              <p:cNvCxnSpPr/>
              <p:nvPr userDrawn="1"/>
            </p:nvCxnSpPr>
            <p:spPr>
              <a:xfrm flipH="1">
                <a:off x="9344462" y="155933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584DC7E-51A9-6B4B-8EA1-D7131CE8EF73}"/>
                  </a:ext>
                </a:extLst>
              </p:cNvPr>
              <p:cNvCxnSpPr/>
              <p:nvPr userDrawn="1"/>
            </p:nvCxnSpPr>
            <p:spPr>
              <a:xfrm flipH="1">
                <a:off x="9344462" y="169835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904D818-00A2-D944-A0D5-D613F07BD6EA}"/>
                  </a:ext>
                </a:extLst>
              </p:cNvPr>
              <p:cNvCxnSpPr/>
              <p:nvPr userDrawn="1"/>
            </p:nvCxnSpPr>
            <p:spPr>
              <a:xfrm flipH="1">
                <a:off x="9344462" y="1837375"/>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34632AB-6478-FF4C-87C4-C69D3B8CAE5F}"/>
                  </a:ext>
                </a:extLst>
              </p:cNvPr>
              <p:cNvCxnSpPr/>
              <p:nvPr userDrawn="1"/>
            </p:nvCxnSpPr>
            <p:spPr>
              <a:xfrm flipH="1">
                <a:off x="9344462" y="1976393"/>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F7D9E7-A8B5-9648-918B-A4D1A49E7FE6}"/>
                  </a:ext>
                </a:extLst>
              </p:cNvPr>
              <p:cNvCxnSpPr/>
              <p:nvPr userDrawn="1"/>
            </p:nvCxnSpPr>
            <p:spPr>
              <a:xfrm flipH="1">
                <a:off x="9344462" y="211541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91A0676-9B5F-7548-8621-E627E716B0D3}"/>
                  </a:ext>
                </a:extLst>
              </p:cNvPr>
              <p:cNvCxnSpPr/>
              <p:nvPr userDrawn="1"/>
            </p:nvCxnSpPr>
            <p:spPr>
              <a:xfrm flipH="1">
                <a:off x="9344462" y="225442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4D9CC40-CB61-E343-9631-59E31F35CEE0}"/>
                  </a:ext>
                </a:extLst>
              </p:cNvPr>
              <p:cNvCxnSpPr/>
              <p:nvPr userDrawn="1"/>
            </p:nvCxnSpPr>
            <p:spPr>
              <a:xfrm flipH="1">
                <a:off x="9344462" y="239344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520B5BE-9181-CA4E-BEB7-88E69CF5C028}"/>
                  </a:ext>
                </a:extLst>
              </p:cNvPr>
              <p:cNvCxnSpPr/>
              <p:nvPr userDrawn="1"/>
            </p:nvCxnSpPr>
            <p:spPr>
              <a:xfrm flipH="1">
                <a:off x="9344462" y="2532465"/>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6D5FB75-BD68-A74B-9489-88889A2B220A}"/>
                  </a:ext>
                </a:extLst>
              </p:cNvPr>
              <p:cNvCxnSpPr/>
              <p:nvPr userDrawn="1"/>
            </p:nvCxnSpPr>
            <p:spPr>
              <a:xfrm flipH="1">
                <a:off x="9344462" y="2671483"/>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13D5980-716E-B441-9071-1AF79DFAF046}"/>
                  </a:ext>
                </a:extLst>
              </p:cNvPr>
              <p:cNvCxnSpPr/>
              <p:nvPr userDrawn="1"/>
            </p:nvCxnSpPr>
            <p:spPr>
              <a:xfrm flipH="1">
                <a:off x="9344462" y="281050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78EAD1D-7029-D647-8C35-867B95FC064E}"/>
                  </a:ext>
                </a:extLst>
              </p:cNvPr>
              <p:cNvCxnSpPr/>
              <p:nvPr userDrawn="1"/>
            </p:nvCxnSpPr>
            <p:spPr>
              <a:xfrm flipH="1">
                <a:off x="9344462" y="294951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79917145-F1AA-994E-9320-D06643AA0251}"/>
                  </a:ext>
                </a:extLst>
              </p:cNvPr>
              <p:cNvCxnSpPr/>
              <p:nvPr userDrawn="1"/>
            </p:nvCxnSpPr>
            <p:spPr>
              <a:xfrm flipH="1">
                <a:off x="9344462" y="308853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29B5BC1-DE4D-1B48-A617-1846F5E17AF4}"/>
                  </a:ext>
                </a:extLst>
              </p:cNvPr>
              <p:cNvCxnSpPr/>
              <p:nvPr userDrawn="1"/>
            </p:nvCxnSpPr>
            <p:spPr>
              <a:xfrm flipH="1">
                <a:off x="9344462" y="392264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5AC289E-40A5-994D-A42E-353EBE836288}"/>
                  </a:ext>
                </a:extLst>
              </p:cNvPr>
              <p:cNvCxnSpPr/>
              <p:nvPr userDrawn="1"/>
            </p:nvCxnSpPr>
            <p:spPr>
              <a:xfrm flipH="1">
                <a:off x="9344462" y="378362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9D8E58D-60DC-E84C-B233-00BACC5ED707}"/>
                  </a:ext>
                </a:extLst>
              </p:cNvPr>
              <p:cNvCxnSpPr/>
              <p:nvPr userDrawn="1"/>
            </p:nvCxnSpPr>
            <p:spPr>
              <a:xfrm flipH="1">
                <a:off x="9344462" y="364460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8AAF38A-CA07-7C41-AE4A-C4D57297064B}"/>
                  </a:ext>
                </a:extLst>
              </p:cNvPr>
              <p:cNvCxnSpPr/>
              <p:nvPr userDrawn="1"/>
            </p:nvCxnSpPr>
            <p:spPr>
              <a:xfrm flipH="1">
                <a:off x="9344462" y="350559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F84A4FDD-B78B-CD43-AF61-37AC14BFED5F}"/>
                  </a:ext>
                </a:extLst>
              </p:cNvPr>
              <p:cNvCxnSpPr/>
              <p:nvPr userDrawn="1"/>
            </p:nvCxnSpPr>
            <p:spPr>
              <a:xfrm flipH="1">
                <a:off x="9344462" y="3366573"/>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65602C29-F0E4-364E-94A7-DC8AF3F4C03D}"/>
                  </a:ext>
                </a:extLst>
              </p:cNvPr>
              <p:cNvCxnSpPr/>
              <p:nvPr userDrawn="1"/>
            </p:nvCxnSpPr>
            <p:spPr>
              <a:xfrm flipH="1">
                <a:off x="9344462" y="3227555"/>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10" name="Rectangle 9">
              <a:extLst>
                <a:ext uri="{FF2B5EF4-FFF2-40B4-BE49-F238E27FC236}">
                  <a16:creationId xmlns:a16="http://schemas.microsoft.com/office/drawing/2014/main" id="{7032E6CA-AE76-7742-AA4E-0241D056E04D}"/>
                </a:ext>
              </a:extLst>
            </p:cNvPr>
            <p:cNvSpPr/>
            <p:nvPr userDrawn="1"/>
          </p:nvSpPr>
          <p:spPr>
            <a:xfrm>
              <a:off x="9339722" y="1559338"/>
              <a:ext cx="97183" cy="2460486"/>
            </a:xfrm>
            <a:prstGeom prst="rect">
              <a:avLst/>
            </a:prstGeom>
            <a:noFill/>
            <a:ln w="158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FC645AC4-B0B7-C34B-ADC7-685EF487D689}"/>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490897" y="4096193"/>
            <a:ext cx="1319514" cy="3674096"/>
          </a:xfrm>
          <a:prstGeom prst="rect">
            <a:avLst/>
          </a:prstGeom>
        </p:spPr>
      </p:pic>
      <p:sp>
        <p:nvSpPr>
          <p:cNvPr id="66" name="Rectangle 65">
            <a:extLst>
              <a:ext uri="{FF2B5EF4-FFF2-40B4-BE49-F238E27FC236}">
                <a16:creationId xmlns:a16="http://schemas.microsoft.com/office/drawing/2014/main" id="{29721487-DD78-7746-B33C-2F5125FBF655}"/>
              </a:ext>
            </a:extLst>
          </p:cNvPr>
          <p:cNvSpPr/>
          <p:nvPr userDrawn="1"/>
        </p:nvSpPr>
        <p:spPr>
          <a:xfrm rot="5400000">
            <a:off x="53149" y="4487562"/>
            <a:ext cx="209959" cy="6655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ext Placeholder 67">
            <a:extLst>
              <a:ext uri="{FF2B5EF4-FFF2-40B4-BE49-F238E27FC236}">
                <a16:creationId xmlns:a16="http://schemas.microsoft.com/office/drawing/2014/main" id="{56D02690-4082-5A4A-9255-AEE0E0CF0D44}"/>
              </a:ext>
            </a:extLst>
          </p:cNvPr>
          <p:cNvSpPr>
            <a:spLocks noGrp="1"/>
          </p:cNvSpPr>
          <p:nvPr>
            <p:ph type="body" sz="quarter" idx="10" hasCustomPrompt="1"/>
          </p:nvPr>
        </p:nvSpPr>
        <p:spPr>
          <a:xfrm>
            <a:off x="3063082" y="2410618"/>
            <a:ext cx="6065837" cy="2036763"/>
          </a:xfrm>
        </p:spPr>
        <p:txBody>
          <a:bodyPr>
            <a:normAutofit/>
          </a:bodyPr>
          <a:lstStyle>
            <a:lvl1pPr marL="0" indent="0" algn="ctr">
              <a:lnSpc>
                <a:spcPct val="100000"/>
              </a:lnSpc>
              <a:spcBef>
                <a:spcPts val="1000"/>
              </a:spcBef>
              <a:buFont typeface="+mj-lt"/>
              <a:buNone/>
              <a:defRPr sz="6000">
                <a:solidFill>
                  <a:schemeClr val="accent6"/>
                </a:solidFill>
                <a:latin typeface="Arial" panose="020B0604020202020204" pitchFamily="34" charset="0"/>
                <a:cs typeface="Arial" panose="020B0604020202020204" pitchFamily="34" charset="0"/>
              </a:defRPr>
            </a:lvl1pPr>
          </a:lstStyle>
          <a:p>
            <a:pPr lvl="0"/>
            <a:r>
              <a:rPr lang="en-US" dirty="0"/>
              <a:t>That big idea can go right here.</a:t>
            </a:r>
          </a:p>
        </p:txBody>
      </p:sp>
      <p:sp>
        <p:nvSpPr>
          <p:cNvPr id="36" name="Oval 35">
            <a:extLst>
              <a:ext uri="{FF2B5EF4-FFF2-40B4-BE49-F238E27FC236}">
                <a16:creationId xmlns:a16="http://schemas.microsoft.com/office/drawing/2014/main" id="{34BBF8C6-1F82-0E47-AB64-93D9A1EF03D4}"/>
              </a:ext>
            </a:extLst>
          </p:cNvPr>
          <p:cNvSpPr/>
          <p:nvPr userDrawn="1"/>
        </p:nvSpPr>
        <p:spPr>
          <a:xfrm>
            <a:off x="9499105" y="4719210"/>
            <a:ext cx="3500803" cy="3500803"/>
          </a:xfrm>
          <a:prstGeom prst="ellipse">
            <a:avLst/>
          </a:prstGeom>
          <a:noFill/>
          <a:ln w="41275" cap="rnd">
            <a:solidFill>
              <a:schemeClr val="accent6"/>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Footer Placeholder 1">
            <a:extLst>
              <a:ext uri="{FF2B5EF4-FFF2-40B4-BE49-F238E27FC236}">
                <a16:creationId xmlns:a16="http://schemas.microsoft.com/office/drawing/2014/main" id="{4FD07848-C7A6-7746-9B81-7C370095943C}"/>
              </a:ext>
            </a:extLst>
          </p:cNvPr>
          <p:cNvSpPr>
            <a:spLocks noGrp="1"/>
          </p:cNvSpPr>
          <p:nvPr>
            <p:ph type="ftr" sz="quarter" idx="11"/>
          </p:nvPr>
        </p:nvSpPr>
        <p:spPr/>
        <p:txBody>
          <a:bodyPr/>
          <a:lstStyle>
            <a:lvl1pPr>
              <a:defRPr>
                <a:solidFill>
                  <a:schemeClr val="bg1"/>
                </a:solidFill>
              </a:defRPr>
            </a:lvl1pPr>
          </a:lstStyle>
          <a:p>
            <a:r>
              <a:rPr lang="en-US" dirty="0"/>
              <a:t>© 2021 SolarWinds Worldwide, LLC. All rights reserved.</a:t>
            </a:r>
          </a:p>
        </p:txBody>
      </p:sp>
    </p:spTree>
    <p:extLst>
      <p:ext uri="{BB962C8B-B14F-4D97-AF65-F5344CB8AC3E}">
        <p14:creationId xmlns:p14="http://schemas.microsoft.com/office/powerpoint/2010/main" val="3835608524"/>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igIdeaSlide_LightVaria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CF346FA-F100-8C45-94AD-5C02F8025B19}"/>
              </a:ext>
            </a:extLst>
          </p:cNvPr>
          <p:cNvPicPr>
            <a:picLocks noChangeAspect="1"/>
          </p:cNvPicPr>
          <p:nvPr userDrawn="1"/>
        </p:nvPicPr>
        <p:blipFill>
          <a:blip r:embed="rId2"/>
          <a:stretch>
            <a:fillRect/>
          </a:stretch>
        </p:blipFill>
        <p:spPr>
          <a:xfrm rot="10800000">
            <a:off x="-102283" y="-110116"/>
            <a:ext cx="12396566" cy="7078232"/>
          </a:xfrm>
          <a:prstGeom prst="rect">
            <a:avLst/>
          </a:prstGeom>
        </p:spPr>
      </p:pic>
      <p:sp>
        <p:nvSpPr>
          <p:cNvPr id="21" name="Slide Number Placeholder 5">
            <a:extLst>
              <a:ext uri="{FF2B5EF4-FFF2-40B4-BE49-F238E27FC236}">
                <a16:creationId xmlns:a16="http://schemas.microsoft.com/office/drawing/2014/main" id="{87208D9B-E7BC-4941-8737-6349B305C537}"/>
              </a:ext>
            </a:extLst>
          </p:cNvPr>
          <p:cNvSpPr>
            <a:spLocks noGrp="1"/>
          </p:cNvSpPr>
          <p:nvPr>
            <p:ph type="sldNum" sz="quarter" idx="4"/>
          </p:nvPr>
        </p:nvSpPr>
        <p:spPr>
          <a:xfrm>
            <a:off x="11742282" y="6452017"/>
            <a:ext cx="404546" cy="331932"/>
          </a:xfrm>
          <a:prstGeom prst="rect">
            <a:avLst/>
          </a:prstGeom>
        </p:spPr>
        <p:txBody>
          <a:bodyPr vert="horz" lIns="91440" tIns="45720" rIns="91440" bIns="45720" rtlCol="0" anchor="ctr"/>
          <a:lstStyle>
            <a:lvl1pPr algn="r">
              <a:defRPr sz="1200">
                <a:solidFill>
                  <a:schemeClr val="bg1"/>
                </a:solidFill>
                <a:latin typeface="Arial" panose="020B0604020202020204" pitchFamily="34" charset="0"/>
                <a:cs typeface="Arial" panose="020B0604020202020204" pitchFamily="34" charset="0"/>
              </a:defRPr>
            </a:lvl1pPr>
          </a:lstStyle>
          <a:p>
            <a:fld id="{198F25FB-8E8F-4DF8-8945-2584384EE3A6}" type="slidenum">
              <a:rPr lang="en-US" smtClean="0"/>
              <a:pPr/>
              <a:t>‹#›</a:t>
            </a:fld>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3"/>
          <a:stretch>
            <a:fillRect/>
          </a:stretch>
        </p:blipFill>
        <p:spPr>
          <a:xfrm>
            <a:off x="11653279" y="151334"/>
            <a:ext cx="366576" cy="293261"/>
          </a:xfrm>
          <a:prstGeom prst="rect">
            <a:avLst/>
          </a:prstGeom>
        </p:spPr>
      </p:pic>
      <p:sp>
        <p:nvSpPr>
          <p:cNvPr id="27" name="Slide Number Placeholder 5">
            <a:extLst>
              <a:ext uri="{FF2B5EF4-FFF2-40B4-BE49-F238E27FC236}">
                <a16:creationId xmlns:a16="http://schemas.microsoft.com/office/drawing/2014/main" id="{B2FC8801-D25B-414A-B18D-06AD4F645106}"/>
              </a:ext>
            </a:extLst>
          </p:cNvPr>
          <p:cNvSpPr txBox="1">
            <a:spLocks/>
          </p:cNvSpPr>
          <p:nvPr userDrawn="1"/>
        </p:nvSpPr>
        <p:spPr>
          <a:xfrm>
            <a:off x="10422768" y="6452017"/>
            <a:ext cx="1319514"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bg1"/>
                </a:solidFill>
                <a:latin typeface="Calibri" panose="020F0502020204030204" pitchFamily="34" charset="0"/>
                <a:cs typeface="Calibri" panose="020F0502020204030204" pitchFamily="34" charset="0"/>
              </a:rPr>
              <a:t>@</a:t>
            </a:r>
            <a:r>
              <a:rPr lang="en-US" sz="1200" dirty="0" err="1">
                <a:solidFill>
                  <a:schemeClr val="bg1"/>
                </a:solidFill>
                <a:latin typeface="Calibri" panose="020F0502020204030204" pitchFamily="34" charset="0"/>
                <a:cs typeface="Calibri" panose="020F0502020204030204" pitchFamily="34" charset="0"/>
              </a:rPr>
              <a:t>solarwinds</a:t>
            </a:r>
            <a:endParaRPr lang="en-US" sz="1200" dirty="0">
              <a:solidFill>
                <a:schemeClr val="bg1"/>
              </a:solidFill>
              <a:latin typeface="Calibri" panose="020F0502020204030204" pitchFamily="34" charset="0"/>
              <a:cs typeface="Calibri" panose="020F0502020204030204" pitchFamily="34" charset="0"/>
            </a:endParaRPr>
          </a:p>
        </p:txBody>
      </p:sp>
      <p:sp>
        <p:nvSpPr>
          <p:cNvPr id="40" name="Rectangle 39">
            <a:extLst>
              <a:ext uri="{FF2B5EF4-FFF2-40B4-BE49-F238E27FC236}">
                <a16:creationId xmlns:a16="http://schemas.microsoft.com/office/drawing/2014/main" id="{6EE35861-1869-9E4B-92D0-4C797C16B5E7}"/>
              </a:ext>
            </a:extLst>
          </p:cNvPr>
          <p:cNvSpPr/>
          <p:nvPr userDrawn="1"/>
        </p:nvSpPr>
        <p:spPr>
          <a:xfrm>
            <a:off x="-70103" y="-79227"/>
            <a:ext cx="202626" cy="65285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a:extLst>
              <a:ext uri="{FF2B5EF4-FFF2-40B4-BE49-F238E27FC236}">
                <a16:creationId xmlns:a16="http://schemas.microsoft.com/office/drawing/2014/main" id="{39AAC286-DFC2-A94F-AD0A-7FD73435D8EA}"/>
              </a:ext>
            </a:extLst>
          </p:cNvPr>
          <p:cNvGrpSpPr/>
          <p:nvPr userDrawn="1"/>
        </p:nvGrpSpPr>
        <p:grpSpPr>
          <a:xfrm>
            <a:off x="12045220" y="1168379"/>
            <a:ext cx="146780" cy="3716186"/>
            <a:chOff x="9339722" y="1559338"/>
            <a:chExt cx="97183" cy="2460486"/>
          </a:xfrm>
        </p:grpSpPr>
        <p:grpSp>
          <p:nvGrpSpPr>
            <p:cNvPr id="64" name="Group 63">
              <a:extLst>
                <a:ext uri="{FF2B5EF4-FFF2-40B4-BE49-F238E27FC236}">
                  <a16:creationId xmlns:a16="http://schemas.microsoft.com/office/drawing/2014/main" id="{A736457A-F676-3F4D-9387-84A0DBE8FA99}"/>
                </a:ext>
              </a:extLst>
            </p:cNvPr>
            <p:cNvGrpSpPr/>
            <p:nvPr userDrawn="1"/>
          </p:nvGrpSpPr>
          <p:grpSpPr>
            <a:xfrm>
              <a:off x="9339722" y="1559339"/>
              <a:ext cx="97183" cy="2460485"/>
              <a:chOff x="9344462" y="1559339"/>
              <a:chExt cx="97183" cy="2460485"/>
            </a:xfrm>
          </p:grpSpPr>
          <p:cxnSp>
            <p:nvCxnSpPr>
              <p:cNvPr id="9" name="Straight Connector 8">
                <a:extLst>
                  <a:ext uri="{FF2B5EF4-FFF2-40B4-BE49-F238E27FC236}">
                    <a16:creationId xmlns:a16="http://schemas.microsoft.com/office/drawing/2014/main" id="{000A33BC-E2E6-B447-A97B-2E636162DFA6}"/>
                  </a:ext>
                </a:extLst>
              </p:cNvPr>
              <p:cNvCxnSpPr/>
              <p:nvPr userDrawn="1"/>
            </p:nvCxnSpPr>
            <p:spPr>
              <a:xfrm flipH="1">
                <a:off x="9344462" y="155933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584DC7E-51A9-6B4B-8EA1-D7131CE8EF73}"/>
                  </a:ext>
                </a:extLst>
              </p:cNvPr>
              <p:cNvCxnSpPr/>
              <p:nvPr userDrawn="1"/>
            </p:nvCxnSpPr>
            <p:spPr>
              <a:xfrm flipH="1">
                <a:off x="9344462" y="169835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904D818-00A2-D944-A0D5-D613F07BD6EA}"/>
                  </a:ext>
                </a:extLst>
              </p:cNvPr>
              <p:cNvCxnSpPr/>
              <p:nvPr userDrawn="1"/>
            </p:nvCxnSpPr>
            <p:spPr>
              <a:xfrm flipH="1">
                <a:off x="9344462" y="1837375"/>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34632AB-6478-FF4C-87C4-C69D3B8CAE5F}"/>
                  </a:ext>
                </a:extLst>
              </p:cNvPr>
              <p:cNvCxnSpPr/>
              <p:nvPr userDrawn="1"/>
            </p:nvCxnSpPr>
            <p:spPr>
              <a:xfrm flipH="1">
                <a:off x="9344462" y="1976393"/>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F7D9E7-A8B5-9648-918B-A4D1A49E7FE6}"/>
                  </a:ext>
                </a:extLst>
              </p:cNvPr>
              <p:cNvCxnSpPr/>
              <p:nvPr userDrawn="1"/>
            </p:nvCxnSpPr>
            <p:spPr>
              <a:xfrm flipH="1">
                <a:off x="9344462" y="211541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91A0676-9B5F-7548-8621-E627E716B0D3}"/>
                  </a:ext>
                </a:extLst>
              </p:cNvPr>
              <p:cNvCxnSpPr/>
              <p:nvPr userDrawn="1"/>
            </p:nvCxnSpPr>
            <p:spPr>
              <a:xfrm flipH="1">
                <a:off x="9344462" y="225442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4D9CC40-CB61-E343-9631-59E31F35CEE0}"/>
                  </a:ext>
                </a:extLst>
              </p:cNvPr>
              <p:cNvCxnSpPr/>
              <p:nvPr userDrawn="1"/>
            </p:nvCxnSpPr>
            <p:spPr>
              <a:xfrm flipH="1">
                <a:off x="9344462" y="239344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520B5BE-9181-CA4E-BEB7-88E69CF5C028}"/>
                  </a:ext>
                </a:extLst>
              </p:cNvPr>
              <p:cNvCxnSpPr/>
              <p:nvPr userDrawn="1"/>
            </p:nvCxnSpPr>
            <p:spPr>
              <a:xfrm flipH="1">
                <a:off x="9344462" y="2532465"/>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6D5FB75-BD68-A74B-9489-88889A2B220A}"/>
                  </a:ext>
                </a:extLst>
              </p:cNvPr>
              <p:cNvCxnSpPr/>
              <p:nvPr userDrawn="1"/>
            </p:nvCxnSpPr>
            <p:spPr>
              <a:xfrm flipH="1">
                <a:off x="9344462" y="2671483"/>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13D5980-716E-B441-9071-1AF79DFAF046}"/>
                  </a:ext>
                </a:extLst>
              </p:cNvPr>
              <p:cNvCxnSpPr/>
              <p:nvPr userDrawn="1"/>
            </p:nvCxnSpPr>
            <p:spPr>
              <a:xfrm flipH="1">
                <a:off x="9344462" y="281050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78EAD1D-7029-D647-8C35-867B95FC064E}"/>
                  </a:ext>
                </a:extLst>
              </p:cNvPr>
              <p:cNvCxnSpPr/>
              <p:nvPr userDrawn="1"/>
            </p:nvCxnSpPr>
            <p:spPr>
              <a:xfrm flipH="1">
                <a:off x="9344462" y="294951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79917145-F1AA-994E-9320-D06643AA0251}"/>
                  </a:ext>
                </a:extLst>
              </p:cNvPr>
              <p:cNvCxnSpPr/>
              <p:nvPr userDrawn="1"/>
            </p:nvCxnSpPr>
            <p:spPr>
              <a:xfrm flipH="1">
                <a:off x="9344462" y="308853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29B5BC1-DE4D-1B48-A617-1846F5E17AF4}"/>
                  </a:ext>
                </a:extLst>
              </p:cNvPr>
              <p:cNvCxnSpPr/>
              <p:nvPr userDrawn="1"/>
            </p:nvCxnSpPr>
            <p:spPr>
              <a:xfrm flipH="1">
                <a:off x="9344462" y="392264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5AC289E-40A5-994D-A42E-353EBE836288}"/>
                  </a:ext>
                </a:extLst>
              </p:cNvPr>
              <p:cNvCxnSpPr/>
              <p:nvPr userDrawn="1"/>
            </p:nvCxnSpPr>
            <p:spPr>
              <a:xfrm flipH="1">
                <a:off x="9344462" y="378362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9D8E58D-60DC-E84C-B233-00BACC5ED707}"/>
                  </a:ext>
                </a:extLst>
              </p:cNvPr>
              <p:cNvCxnSpPr/>
              <p:nvPr userDrawn="1"/>
            </p:nvCxnSpPr>
            <p:spPr>
              <a:xfrm flipH="1">
                <a:off x="9344462" y="364460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8AAF38A-CA07-7C41-AE4A-C4D57297064B}"/>
                  </a:ext>
                </a:extLst>
              </p:cNvPr>
              <p:cNvCxnSpPr/>
              <p:nvPr userDrawn="1"/>
            </p:nvCxnSpPr>
            <p:spPr>
              <a:xfrm flipH="1">
                <a:off x="9344462" y="350559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F84A4FDD-B78B-CD43-AF61-37AC14BFED5F}"/>
                  </a:ext>
                </a:extLst>
              </p:cNvPr>
              <p:cNvCxnSpPr/>
              <p:nvPr userDrawn="1"/>
            </p:nvCxnSpPr>
            <p:spPr>
              <a:xfrm flipH="1">
                <a:off x="9344462" y="3366573"/>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65602C29-F0E4-364E-94A7-DC8AF3F4C03D}"/>
                  </a:ext>
                </a:extLst>
              </p:cNvPr>
              <p:cNvCxnSpPr/>
              <p:nvPr userDrawn="1"/>
            </p:nvCxnSpPr>
            <p:spPr>
              <a:xfrm flipH="1">
                <a:off x="9344462" y="3227555"/>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10" name="Rectangle 9">
              <a:extLst>
                <a:ext uri="{FF2B5EF4-FFF2-40B4-BE49-F238E27FC236}">
                  <a16:creationId xmlns:a16="http://schemas.microsoft.com/office/drawing/2014/main" id="{7032E6CA-AE76-7742-AA4E-0241D056E04D}"/>
                </a:ext>
              </a:extLst>
            </p:cNvPr>
            <p:cNvSpPr/>
            <p:nvPr userDrawn="1"/>
          </p:nvSpPr>
          <p:spPr>
            <a:xfrm>
              <a:off x="9339722" y="1559338"/>
              <a:ext cx="97183" cy="2460486"/>
            </a:xfrm>
            <a:prstGeom prst="rect">
              <a:avLst/>
            </a:prstGeom>
            <a:noFill/>
            <a:ln w="158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Rectangle 65">
            <a:extLst>
              <a:ext uri="{FF2B5EF4-FFF2-40B4-BE49-F238E27FC236}">
                <a16:creationId xmlns:a16="http://schemas.microsoft.com/office/drawing/2014/main" id="{29721487-DD78-7746-B33C-2F5125FBF655}"/>
              </a:ext>
            </a:extLst>
          </p:cNvPr>
          <p:cNvSpPr/>
          <p:nvPr userDrawn="1"/>
        </p:nvSpPr>
        <p:spPr>
          <a:xfrm rot="5400000">
            <a:off x="12002883" y="2691588"/>
            <a:ext cx="209959" cy="6655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772C37E-29D8-C84A-B13E-89873DE77504}"/>
              </a:ext>
            </a:extLst>
          </p:cNvPr>
          <p:cNvGrpSpPr/>
          <p:nvPr userDrawn="1"/>
        </p:nvGrpSpPr>
        <p:grpSpPr>
          <a:xfrm rot="5400000">
            <a:off x="93865" y="912461"/>
            <a:ext cx="513977" cy="88575"/>
            <a:chOff x="7131875" y="280955"/>
            <a:chExt cx="513977" cy="88575"/>
          </a:xfrm>
        </p:grpSpPr>
        <p:sp>
          <p:nvSpPr>
            <p:cNvPr id="48" name="Oval 47">
              <a:extLst>
                <a:ext uri="{FF2B5EF4-FFF2-40B4-BE49-F238E27FC236}">
                  <a16:creationId xmlns:a16="http://schemas.microsoft.com/office/drawing/2014/main" id="{7D9B0148-ADBB-8648-A202-8652AAD66505}"/>
                </a:ext>
              </a:extLst>
            </p:cNvPr>
            <p:cNvSpPr/>
            <p:nvPr userDrawn="1"/>
          </p:nvSpPr>
          <p:spPr>
            <a:xfrm>
              <a:off x="7131875" y="280955"/>
              <a:ext cx="90715" cy="885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7655BA9-1E68-454F-AB8D-9B9E2BCE149B}"/>
                </a:ext>
              </a:extLst>
            </p:cNvPr>
            <p:cNvSpPr/>
            <p:nvPr userDrawn="1"/>
          </p:nvSpPr>
          <p:spPr>
            <a:xfrm>
              <a:off x="7343506" y="280955"/>
              <a:ext cx="90715" cy="885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483D0F87-8FDB-9C4B-9DB0-F99E12097587}"/>
                </a:ext>
              </a:extLst>
            </p:cNvPr>
            <p:cNvSpPr/>
            <p:nvPr userDrawn="1"/>
          </p:nvSpPr>
          <p:spPr>
            <a:xfrm>
              <a:off x="7555137" y="280955"/>
              <a:ext cx="90715" cy="885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9" name="Rectangle 88">
            <a:extLst>
              <a:ext uri="{FF2B5EF4-FFF2-40B4-BE49-F238E27FC236}">
                <a16:creationId xmlns:a16="http://schemas.microsoft.com/office/drawing/2014/main" id="{F3FB1BEC-5DC7-8848-8F8F-F676F22C3526}"/>
              </a:ext>
            </a:extLst>
          </p:cNvPr>
          <p:cNvSpPr/>
          <p:nvPr userDrawn="1"/>
        </p:nvSpPr>
        <p:spPr>
          <a:xfrm flipV="1">
            <a:off x="-104519" y="573628"/>
            <a:ext cx="237042" cy="71672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5A96C881-E845-8F4E-BA12-4AA372401B1F}"/>
              </a:ext>
            </a:extLst>
          </p:cNvPr>
          <p:cNvGrpSpPr/>
          <p:nvPr userDrawn="1"/>
        </p:nvGrpSpPr>
        <p:grpSpPr>
          <a:xfrm>
            <a:off x="8194294" y="4953508"/>
            <a:ext cx="4167294" cy="2169668"/>
            <a:chOff x="8194294" y="4953508"/>
            <a:chExt cx="4167294" cy="2169668"/>
          </a:xfrm>
        </p:grpSpPr>
        <p:cxnSp>
          <p:nvCxnSpPr>
            <p:cNvPr id="17" name="Straight Connector 16">
              <a:extLst>
                <a:ext uri="{FF2B5EF4-FFF2-40B4-BE49-F238E27FC236}">
                  <a16:creationId xmlns:a16="http://schemas.microsoft.com/office/drawing/2014/main" id="{80512A2B-0EDA-FF4F-A3F1-0663E96E2000}"/>
                </a:ext>
              </a:extLst>
            </p:cNvPr>
            <p:cNvCxnSpPr/>
            <p:nvPr userDrawn="1"/>
          </p:nvCxnSpPr>
          <p:spPr>
            <a:xfrm>
              <a:off x="8238744" y="6016752"/>
              <a:ext cx="0" cy="1106424"/>
            </a:xfrm>
            <a:prstGeom prst="line">
              <a:avLst/>
            </a:prstGeom>
            <a:ln w="41275"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5C64356B-568B-804C-B3F5-B05801B70CE8}"/>
                </a:ext>
              </a:extLst>
            </p:cNvPr>
            <p:cNvCxnSpPr>
              <a:cxnSpLocks/>
            </p:cNvCxnSpPr>
            <p:nvPr userDrawn="1"/>
          </p:nvCxnSpPr>
          <p:spPr>
            <a:xfrm flipH="1">
              <a:off x="8194294" y="6016752"/>
              <a:ext cx="3602736" cy="0"/>
            </a:xfrm>
            <a:prstGeom prst="line">
              <a:avLst/>
            </a:prstGeom>
            <a:ln w="41275"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C5B92D55-CB88-7845-B86D-3005C0854BF5}"/>
                </a:ext>
              </a:extLst>
            </p:cNvPr>
            <p:cNvCxnSpPr/>
            <p:nvPr userDrawn="1"/>
          </p:nvCxnSpPr>
          <p:spPr>
            <a:xfrm>
              <a:off x="11791442" y="4953508"/>
              <a:ext cx="0" cy="1106424"/>
            </a:xfrm>
            <a:prstGeom prst="line">
              <a:avLst/>
            </a:prstGeom>
            <a:ln w="41275"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6D444AC-A5F0-1E43-ACCB-3275A6237F17}"/>
                </a:ext>
              </a:extLst>
            </p:cNvPr>
            <p:cNvCxnSpPr>
              <a:cxnSpLocks/>
            </p:cNvCxnSpPr>
            <p:nvPr userDrawn="1"/>
          </p:nvCxnSpPr>
          <p:spPr>
            <a:xfrm flipH="1">
              <a:off x="11746992" y="4953508"/>
              <a:ext cx="614596" cy="0"/>
            </a:xfrm>
            <a:prstGeom prst="line">
              <a:avLst/>
            </a:prstGeom>
            <a:ln w="41275"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grpSp>
      <p:sp>
        <p:nvSpPr>
          <p:cNvPr id="93" name="Rectangle 92">
            <a:extLst>
              <a:ext uri="{FF2B5EF4-FFF2-40B4-BE49-F238E27FC236}">
                <a16:creationId xmlns:a16="http://schemas.microsoft.com/office/drawing/2014/main" id="{B663CBF3-313B-5148-B444-27A60FCF4730}"/>
              </a:ext>
            </a:extLst>
          </p:cNvPr>
          <p:cNvSpPr/>
          <p:nvPr userDrawn="1"/>
        </p:nvSpPr>
        <p:spPr>
          <a:xfrm rot="5400000">
            <a:off x="3653069" y="6304812"/>
            <a:ext cx="341979" cy="9228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descr="A picture containing object, light, lamp&#10;&#10;Description automatically generated">
            <a:extLst>
              <a:ext uri="{FF2B5EF4-FFF2-40B4-BE49-F238E27FC236}">
                <a16:creationId xmlns:a16="http://schemas.microsoft.com/office/drawing/2014/main" id="{F1DF4D11-2D39-4642-A0A7-BA484AF6300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626524" y="573628"/>
            <a:ext cx="938952" cy="1371429"/>
          </a:xfrm>
          <a:prstGeom prst="rect">
            <a:avLst/>
          </a:prstGeom>
        </p:spPr>
      </p:pic>
      <p:sp>
        <p:nvSpPr>
          <p:cNvPr id="47" name="Text Placeholder 67">
            <a:extLst>
              <a:ext uri="{FF2B5EF4-FFF2-40B4-BE49-F238E27FC236}">
                <a16:creationId xmlns:a16="http://schemas.microsoft.com/office/drawing/2014/main" id="{1DF507CA-B497-3144-9FD5-840B27688B2A}"/>
              </a:ext>
            </a:extLst>
          </p:cNvPr>
          <p:cNvSpPr>
            <a:spLocks noGrp="1"/>
          </p:cNvSpPr>
          <p:nvPr>
            <p:ph type="body" sz="quarter" idx="10" hasCustomPrompt="1"/>
          </p:nvPr>
        </p:nvSpPr>
        <p:spPr>
          <a:xfrm>
            <a:off x="3063082" y="2410618"/>
            <a:ext cx="6065837" cy="2036763"/>
          </a:xfrm>
        </p:spPr>
        <p:txBody>
          <a:bodyPr>
            <a:normAutofit/>
          </a:bodyPr>
          <a:lstStyle>
            <a:lvl1pPr marL="0" indent="0" algn="ctr">
              <a:lnSpc>
                <a:spcPct val="100000"/>
              </a:lnSpc>
              <a:spcBef>
                <a:spcPts val="1000"/>
              </a:spcBef>
              <a:buFont typeface="+mj-lt"/>
              <a:buNone/>
              <a:defRPr sz="6000">
                <a:solidFill>
                  <a:schemeClr val="bg1"/>
                </a:solidFill>
                <a:latin typeface="Arial" panose="020B0604020202020204" pitchFamily="34" charset="0"/>
                <a:cs typeface="Arial" panose="020B0604020202020204" pitchFamily="34" charset="0"/>
              </a:defRPr>
            </a:lvl1pPr>
          </a:lstStyle>
          <a:p>
            <a:pPr lvl="0"/>
            <a:r>
              <a:rPr lang="en-US" dirty="0"/>
              <a:t>That big idea can go right here.</a:t>
            </a:r>
          </a:p>
        </p:txBody>
      </p:sp>
      <p:sp>
        <p:nvSpPr>
          <p:cNvPr id="3" name="Footer Placeholder 2">
            <a:extLst>
              <a:ext uri="{FF2B5EF4-FFF2-40B4-BE49-F238E27FC236}">
                <a16:creationId xmlns:a16="http://schemas.microsoft.com/office/drawing/2014/main" id="{4A0D48BB-0C23-0A46-8DBF-5CFCEEC55D5B}"/>
              </a:ext>
            </a:extLst>
          </p:cNvPr>
          <p:cNvSpPr>
            <a:spLocks noGrp="1"/>
          </p:cNvSpPr>
          <p:nvPr>
            <p:ph type="ftr" sz="quarter" idx="11"/>
          </p:nvPr>
        </p:nvSpPr>
        <p:spPr/>
        <p:txBody>
          <a:bodyPr/>
          <a:lstStyle>
            <a:lvl1pPr>
              <a:defRPr>
                <a:solidFill>
                  <a:schemeClr val="accent6"/>
                </a:solidFill>
              </a:defRPr>
            </a:lvl1pPr>
          </a:lstStyle>
          <a:p>
            <a:r>
              <a:rPr lang="en-US" dirty="0"/>
              <a:t>© 2021 SolarWinds Worldwide, LLC. All rights reserved.</a:t>
            </a:r>
          </a:p>
        </p:txBody>
      </p:sp>
    </p:spTree>
    <p:extLst>
      <p:ext uri="{BB962C8B-B14F-4D97-AF65-F5344CB8AC3E}">
        <p14:creationId xmlns:p14="http://schemas.microsoft.com/office/powerpoint/2010/main" val="1038445206"/>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igIdeaSlide_White">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7" name="Oval 6">
            <a:extLst>
              <a:ext uri="{FF2B5EF4-FFF2-40B4-BE49-F238E27FC236}">
                <a16:creationId xmlns:a16="http://schemas.microsoft.com/office/drawing/2014/main" id="{1938BD4C-B46E-E64E-B0CB-F495A19CDED2}"/>
              </a:ext>
            </a:extLst>
          </p:cNvPr>
          <p:cNvSpPr/>
          <p:nvPr userDrawn="1"/>
        </p:nvSpPr>
        <p:spPr>
          <a:xfrm>
            <a:off x="-2936196" y="-3345106"/>
            <a:ext cx="6065837" cy="6065837"/>
          </a:xfrm>
          <a:prstGeom prst="ellipse">
            <a:avLst/>
          </a:prstGeom>
          <a:noFill/>
          <a:ln w="41275" cap="rnd">
            <a:solidFill>
              <a:schemeClr val="accent3"/>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6EE35861-1869-9E4B-92D0-4C797C16B5E7}"/>
              </a:ext>
            </a:extLst>
          </p:cNvPr>
          <p:cNvSpPr/>
          <p:nvPr userDrawn="1"/>
        </p:nvSpPr>
        <p:spPr>
          <a:xfrm>
            <a:off x="-14259" y="4266777"/>
            <a:ext cx="146781" cy="11811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5" name="Group 64">
            <a:extLst>
              <a:ext uri="{FF2B5EF4-FFF2-40B4-BE49-F238E27FC236}">
                <a16:creationId xmlns:a16="http://schemas.microsoft.com/office/drawing/2014/main" id="{39AAC286-DFC2-A94F-AD0A-7FD73435D8EA}"/>
              </a:ext>
            </a:extLst>
          </p:cNvPr>
          <p:cNvGrpSpPr/>
          <p:nvPr userDrawn="1"/>
        </p:nvGrpSpPr>
        <p:grpSpPr>
          <a:xfrm rot="5400000">
            <a:off x="7511774" y="-1784702"/>
            <a:ext cx="146780" cy="3716186"/>
            <a:chOff x="9339722" y="1559338"/>
            <a:chExt cx="97183" cy="2460486"/>
          </a:xfrm>
        </p:grpSpPr>
        <p:grpSp>
          <p:nvGrpSpPr>
            <p:cNvPr id="64" name="Group 63">
              <a:extLst>
                <a:ext uri="{FF2B5EF4-FFF2-40B4-BE49-F238E27FC236}">
                  <a16:creationId xmlns:a16="http://schemas.microsoft.com/office/drawing/2014/main" id="{A736457A-F676-3F4D-9387-84A0DBE8FA99}"/>
                </a:ext>
              </a:extLst>
            </p:cNvPr>
            <p:cNvGrpSpPr/>
            <p:nvPr userDrawn="1"/>
          </p:nvGrpSpPr>
          <p:grpSpPr>
            <a:xfrm>
              <a:off x="9339722" y="1559339"/>
              <a:ext cx="97183" cy="2460485"/>
              <a:chOff x="9344462" y="1559339"/>
              <a:chExt cx="97183" cy="2460485"/>
            </a:xfrm>
          </p:grpSpPr>
          <p:cxnSp>
            <p:nvCxnSpPr>
              <p:cNvPr id="9" name="Straight Connector 8">
                <a:extLst>
                  <a:ext uri="{FF2B5EF4-FFF2-40B4-BE49-F238E27FC236}">
                    <a16:creationId xmlns:a16="http://schemas.microsoft.com/office/drawing/2014/main" id="{000A33BC-E2E6-B447-A97B-2E636162DFA6}"/>
                  </a:ext>
                </a:extLst>
              </p:cNvPr>
              <p:cNvCxnSpPr/>
              <p:nvPr userDrawn="1"/>
            </p:nvCxnSpPr>
            <p:spPr>
              <a:xfrm flipH="1">
                <a:off x="9344462" y="155933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584DC7E-51A9-6B4B-8EA1-D7131CE8EF73}"/>
                  </a:ext>
                </a:extLst>
              </p:cNvPr>
              <p:cNvCxnSpPr/>
              <p:nvPr userDrawn="1"/>
            </p:nvCxnSpPr>
            <p:spPr>
              <a:xfrm flipH="1">
                <a:off x="9344462" y="169835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904D818-00A2-D944-A0D5-D613F07BD6EA}"/>
                  </a:ext>
                </a:extLst>
              </p:cNvPr>
              <p:cNvCxnSpPr/>
              <p:nvPr userDrawn="1"/>
            </p:nvCxnSpPr>
            <p:spPr>
              <a:xfrm flipH="1">
                <a:off x="9344462" y="1837375"/>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34632AB-6478-FF4C-87C4-C69D3B8CAE5F}"/>
                  </a:ext>
                </a:extLst>
              </p:cNvPr>
              <p:cNvCxnSpPr/>
              <p:nvPr userDrawn="1"/>
            </p:nvCxnSpPr>
            <p:spPr>
              <a:xfrm flipH="1">
                <a:off x="9344462" y="1976393"/>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F7D9E7-A8B5-9648-918B-A4D1A49E7FE6}"/>
                  </a:ext>
                </a:extLst>
              </p:cNvPr>
              <p:cNvCxnSpPr/>
              <p:nvPr userDrawn="1"/>
            </p:nvCxnSpPr>
            <p:spPr>
              <a:xfrm flipH="1">
                <a:off x="9344462" y="211541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91A0676-9B5F-7548-8621-E627E716B0D3}"/>
                  </a:ext>
                </a:extLst>
              </p:cNvPr>
              <p:cNvCxnSpPr/>
              <p:nvPr userDrawn="1"/>
            </p:nvCxnSpPr>
            <p:spPr>
              <a:xfrm flipH="1">
                <a:off x="9344462" y="225442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4D9CC40-CB61-E343-9631-59E31F35CEE0}"/>
                  </a:ext>
                </a:extLst>
              </p:cNvPr>
              <p:cNvCxnSpPr/>
              <p:nvPr userDrawn="1"/>
            </p:nvCxnSpPr>
            <p:spPr>
              <a:xfrm flipH="1">
                <a:off x="9344462" y="239344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1520B5BE-9181-CA4E-BEB7-88E69CF5C028}"/>
                  </a:ext>
                </a:extLst>
              </p:cNvPr>
              <p:cNvCxnSpPr/>
              <p:nvPr userDrawn="1"/>
            </p:nvCxnSpPr>
            <p:spPr>
              <a:xfrm flipH="1">
                <a:off x="9344462" y="2532465"/>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6D5FB75-BD68-A74B-9489-88889A2B220A}"/>
                  </a:ext>
                </a:extLst>
              </p:cNvPr>
              <p:cNvCxnSpPr/>
              <p:nvPr userDrawn="1"/>
            </p:nvCxnSpPr>
            <p:spPr>
              <a:xfrm flipH="1">
                <a:off x="9344462" y="2671483"/>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13D5980-716E-B441-9071-1AF79DFAF046}"/>
                  </a:ext>
                </a:extLst>
              </p:cNvPr>
              <p:cNvCxnSpPr/>
              <p:nvPr userDrawn="1"/>
            </p:nvCxnSpPr>
            <p:spPr>
              <a:xfrm flipH="1">
                <a:off x="9344462" y="281050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78EAD1D-7029-D647-8C35-867B95FC064E}"/>
                  </a:ext>
                </a:extLst>
              </p:cNvPr>
              <p:cNvCxnSpPr/>
              <p:nvPr userDrawn="1"/>
            </p:nvCxnSpPr>
            <p:spPr>
              <a:xfrm flipH="1">
                <a:off x="9344462" y="294951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79917145-F1AA-994E-9320-D06643AA0251}"/>
                  </a:ext>
                </a:extLst>
              </p:cNvPr>
              <p:cNvCxnSpPr/>
              <p:nvPr userDrawn="1"/>
            </p:nvCxnSpPr>
            <p:spPr>
              <a:xfrm flipH="1">
                <a:off x="9344462" y="308853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29B5BC1-DE4D-1B48-A617-1846F5E17AF4}"/>
                  </a:ext>
                </a:extLst>
              </p:cNvPr>
              <p:cNvCxnSpPr/>
              <p:nvPr userDrawn="1"/>
            </p:nvCxnSpPr>
            <p:spPr>
              <a:xfrm flipH="1">
                <a:off x="9344462" y="392264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5AC289E-40A5-994D-A42E-353EBE836288}"/>
                  </a:ext>
                </a:extLst>
              </p:cNvPr>
              <p:cNvCxnSpPr/>
              <p:nvPr userDrawn="1"/>
            </p:nvCxnSpPr>
            <p:spPr>
              <a:xfrm flipH="1">
                <a:off x="9344462" y="3783627"/>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9D8E58D-60DC-E84C-B233-00BACC5ED707}"/>
                  </a:ext>
                </a:extLst>
              </p:cNvPr>
              <p:cNvCxnSpPr/>
              <p:nvPr userDrawn="1"/>
            </p:nvCxnSpPr>
            <p:spPr>
              <a:xfrm flipH="1">
                <a:off x="9344462" y="3644609"/>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8AAF38A-CA07-7C41-AE4A-C4D57297064B}"/>
                  </a:ext>
                </a:extLst>
              </p:cNvPr>
              <p:cNvCxnSpPr/>
              <p:nvPr userDrawn="1"/>
            </p:nvCxnSpPr>
            <p:spPr>
              <a:xfrm flipH="1">
                <a:off x="9344462" y="3505591"/>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F84A4FDD-B78B-CD43-AF61-37AC14BFED5F}"/>
                  </a:ext>
                </a:extLst>
              </p:cNvPr>
              <p:cNvCxnSpPr/>
              <p:nvPr userDrawn="1"/>
            </p:nvCxnSpPr>
            <p:spPr>
              <a:xfrm flipH="1">
                <a:off x="9344462" y="3366573"/>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65602C29-F0E4-364E-94A7-DC8AF3F4C03D}"/>
                  </a:ext>
                </a:extLst>
              </p:cNvPr>
              <p:cNvCxnSpPr/>
              <p:nvPr userDrawn="1"/>
            </p:nvCxnSpPr>
            <p:spPr>
              <a:xfrm flipH="1">
                <a:off x="9344462" y="3227555"/>
                <a:ext cx="97183" cy="97183"/>
              </a:xfrm>
              <a:prstGeom prst="line">
                <a:avLst/>
              </a:prstGeom>
              <a:ln w="15875">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10" name="Rectangle 9">
              <a:extLst>
                <a:ext uri="{FF2B5EF4-FFF2-40B4-BE49-F238E27FC236}">
                  <a16:creationId xmlns:a16="http://schemas.microsoft.com/office/drawing/2014/main" id="{7032E6CA-AE76-7742-AA4E-0241D056E04D}"/>
                </a:ext>
              </a:extLst>
            </p:cNvPr>
            <p:cNvSpPr/>
            <p:nvPr userDrawn="1"/>
          </p:nvSpPr>
          <p:spPr>
            <a:xfrm>
              <a:off x="9339722" y="1559338"/>
              <a:ext cx="97183" cy="2460486"/>
            </a:xfrm>
            <a:prstGeom prst="rect">
              <a:avLst/>
            </a:prstGeom>
            <a:noFill/>
            <a:ln w="158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Rectangle 65">
            <a:extLst>
              <a:ext uri="{FF2B5EF4-FFF2-40B4-BE49-F238E27FC236}">
                <a16:creationId xmlns:a16="http://schemas.microsoft.com/office/drawing/2014/main" id="{29721487-DD78-7746-B33C-2F5125FBF655}"/>
              </a:ext>
            </a:extLst>
          </p:cNvPr>
          <p:cNvSpPr/>
          <p:nvPr userDrawn="1"/>
        </p:nvSpPr>
        <p:spPr>
          <a:xfrm rot="5400000">
            <a:off x="4901357" y="-262059"/>
            <a:ext cx="209959" cy="6655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34BBF8C6-1F82-0E47-AB64-93D9A1EF03D4}"/>
              </a:ext>
            </a:extLst>
          </p:cNvPr>
          <p:cNvSpPr/>
          <p:nvPr userDrawn="1"/>
        </p:nvSpPr>
        <p:spPr>
          <a:xfrm>
            <a:off x="9499105" y="4719210"/>
            <a:ext cx="3500803" cy="3500803"/>
          </a:xfrm>
          <a:prstGeom prst="ellipse">
            <a:avLst/>
          </a:prstGeom>
          <a:noFill/>
          <a:ln w="41275" cap="rnd">
            <a:solidFill>
              <a:schemeClr val="accent6"/>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43BD6525-1D3E-5949-9D89-40D92FECE412}"/>
              </a:ext>
            </a:extLst>
          </p:cNvPr>
          <p:cNvSpPr/>
          <p:nvPr userDrawn="1"/>
        </p:nvSpPr>
        <p:spPr>
          <a:xfrm rot="5400000">
            <a:off x="9141519" y="6344996"/>
            <a:ext cx="366576" cy="8779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Placeholder 67">
            <a:extLst>
              <a:ext uri="{FF2B5EF4-FFF2-40B4-BE49-F238E27FC236}">
                <a16:creationId xmlns:a16="http://schemas.microsoft.com/office/drawing/2014/main" id="{C4F30151-2786-504D-A5E8-2928ED487480}"/>
              </a:ext>
            </a:extLst>
          </p:cNvPr>
          <p:cNvSpPr>
            <a:spLocks noGrp="1"/>
          </p:cNvSpPr>
          <p:nvPr>
            <p:ph type="body" sz="quarter" idx="10" hasCustomPrompt="1"/>
          </p:nvPr>
        </p:nvSpPr>
        <p:spPr>
          <a:xfrm>
            <a:off x="3063082" y="2410618"/>
            <a:ext cx="6065837" cy="2036763"/>
          </a:xfrm>
        </p:spPr>
        <p:txBody>
          <a:bodyPr>
            <a:normAutofit/>
          </a:bodyPr>
          <a:lstStyle>
            <a:lvl1pPr marL="0" indent="0" algn="ctr">
              <a:lnSpc>
                <a:spcPct val="100000"/>
              </a:lnSpc>
              <a:spcBef>
                <a:spcPts val="1000"/>
              </a:spcBef>
              <a:buFont typeface="+mj-lt"/>
              <a:buNone/>
              <a:defRPr sz="6000">
                <a:solidFill>
                  <a:schemeClr val="accent6"/>
                </a:solidFill>
                <a:latin typeface="Arial" panose="020B0604020202020204" pitchFamily="34" charset="0"/>
                <a:cs typeface="Arial" panose="020B0604020202020204" pitchFamily="34" charset="0"/>
              </a:defRPr>
            </a:lvl1pPr>
          </a:lstStyle>
          <a:p>
            <a:pPr lvl="0"/>
            <a:r>
              <a:rPr lang="en-US" dirty="0"/>
              <a:t>That big idea can go right here.</a:t>
            </a:r>
          </a:p>
        </p:txBody>
      </p:sp>
      <p:sp>
        <p:nvSpPr>
          <p:cNvPr id="2" name="Footer Placeholder 1">
            <a:extLst>
              <a:ext uri="{FF2B5EF4-FFF2-40B4-BE49-F238E27FC236}">
                <a16:creationId xmlns:a16="http://schemas.microsoft.com/office/drawing/2014/main" id="{5DEE5211-6481-0F49-8E76-D9905F2848FE}"/>
              </a:ext>
            </a:extLst>
          </p:cNvPr>
          <p:cNvSpPr>
            <a:spLocks noGrp="1"/>
          </p:cNvSpPr>
          <p:nvPr>
            <p:ph type="ftr" sz="quarter" idx="11"/>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3836470640"/>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Slide_2Column">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15B8F4C0-9EEC-CA4D-B9C3-C6B997AD825B}"/>
              </a:ext>
            </a:extLst>
          </p:cNvPr>
          <p:cNvSpPr/>
          <p:nvPr userDrawn="1"/>
        </p:nvSpPr>
        <p:spPr>
          <a:xfrm>
            <a:off x="0" y="151333"/>
            <a:ext cx="172145" cy="10328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36" name="Title Placeholder 1">
            <a:extLst>
              <a:ext uri="{FF2B5EF4-FFF2-40B4-BE49-F238E27FC236}">
                <a16:creationId xmlns:a16="http://schemas.microsoft.com/office/drawing/2014/main" id="{B68AEEB6-8A06-7443-84E8-44FE40A97F90}"/>
              </a:ext>
            </a:extLst>
          </p:cNvPr>
          <p:cNvSpPr>
            <a:spLocks noGrp="1"/>
          </p:cNvSpPr>
          <p:nvPr userDrawn="1">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accent2"/>
                </a:solidFill>
                <a:latin typeface="Arial" panose="020B0604020202020204" pitchFamily="34" charset="0"/>
                <a:ea typeface="Roboto" panose="02000000000000000000" pitchFamily="2" charset="0"/>
                <a:cs typeface="Arial" panose="020B0604020202020204" pitchFamily="34" charset="0"/>
              </a:defRPr>
            </a:lvl1pPr>
          </a:lstStyle>
          <a:p>
            <a:r>
              <a:rPr lang="en-US" dirty="0"/>
              <a:t>Slide Title Here</a:t>
            </a:r>
          </a:p>
        </p:txBody>
      </p:sp>
      <p:grpSp>
        <p:nvGrpSpPr>
          <p:cNvPr id="3" name="Group 2">
            <a:extLst>
              <a:ext uri="{FF2B5EF4-FFF2-40B4-BE49-F238E27FC236}">
                <a16:creationId xmlns:a16="http://schemas.microsoft.com/office/drawing/2014/main" id="{7E1BC443-EA28-5341-87D8-22B41626A2C1}"/>
              </a:ext>
            </a:extLst>
          </p:cNvPr>
          <p:cNvGrpSpPr/>
          <p:nvPr userDrawn="1"/>
        </p:nvGrpSpPr>
        <p:grpSpPr>
          <a:xfrm>
            <a:off x="2469203" y="1561978"/>
            <a:ext cx="7253595" cy="4237249"/>
            <a:chOff x="594360" y="1561978"/>
            <a:chExt cx="7253595" cy="4237249"/>
          </a:xfrm>
        </p:grpSpPr>
        <p:grpSp>
          <p:nvGrpSpPr>
            <p:cNvPr id="4" name="Group 3">
              <a:extLst>
                <a:ext uri="{FF2B5EF4-FFF2-40B4-BE49-F238E27FC236}">
                  <a16:creationId xmlns:a16="http://schemas.microsoft.com/office/drawing/2014/main" id="{778F15C6-B4FB-CA4B-8BC9-362228279C44}"/>
                </a:ext>
              </a:extLst>
            </p:cNvPr>
            <p:cNvGrpSpPr/>
            <p:nvPr userDrawn="1"/>
          </p:nvGrpSpPr>
          <p:grpSpPr>
            <a:xfrm>
              <a:off x="594360" y="1561978"/>
              <a:ext cx="3503908" cy="4237249"/>
              <a:chOff x="534691" y="1728061"/>
              <a:chExt cx="3503908" cy="4237249"/>
            </a:xfrm>
          </p:grpSpPr>
          <p:sp>
            <p:nvSpPr>
              <p:cNvPr id="21" name="Rectangle 20">
                <a:extLst>
                  <a:ext uri="{FF2B5EF4-FFF2-40B4-BE49-F238E27FC236}">
                    <a16:creationId xmlns:a16="http://schemas.microsoft.com/office/drawing/2014/main" id="{80CF34AB-ED78-469E-B461-9A56DB40F685}"/>
                  </a:ext>
                </a:extLst>
              </p:cNvPr>
              <p:cNvSpPr/>
              <p:nvPr/>
            </p:nvSpPr>
            <p:spPr>
              <a:xfrm rot="5400000">
                <a:off x="2229366" y="33387"/>
                <a:ext cx="114560" cy="3503907"/>
              </a:xfrm>
              <a:prstGeom prst="rect">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73A4CC6F-B4F7-4FD6-840B-AA7CFBF3D1D9}"/>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EE299BCD-53F9-2145-84F3-0680A39FFC11}"/>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46" name="Group 45">
              <a:extLst>
                <a:ext uri="{FF2B5EF4-FFF2-40B4-BE49-F238E27FC236}">
                  <a16:creationId xmlns:a16="http://schemas.microsoft.com/office/drawing/2014/main" id="{E7B695EF-FEE4-024C-8BF0-97ED05384747}"/>
                </a:ext>
              </a:extLst>
            </p:cNvPr>
            <p:cNvGrpSpPr/>
            <p:nvPr userDrawn="1"/>
          </p:nvGrpSpPr>
          <p:grpSpPr>
            <a:xfrm>
              <a:off x="4344047" y="1561978"/>
              <a:ext cx="3503908" cy="4237249"/>
              <a:chOff x="534691" y="1728061"/>
              <a:chExt cx="3503908" cy="4237249"/>
            </a:xfrm>
          </p:grpSpPr>
          <p:sp>
            <p:nvSpPr>
              <p:cNvPr id="47" name="Rectangle 46">
                <a:extLst>
                  <a:ext uri="{FF2B5EF4-FFF2-40B4-BE49-F238E27FC236}">
                    <a16:creationId xmlns:a16="http://schemas.microsoft.com/office/drawing/2014/main" id="{6FADBF41-9A03-E245-80E1-62FD73A4D376}"/>
                  </a:ext>
                </a:extLst>
              </p:cNvPr>
              <p:cNvSpPr/>
              <p:nvPr/>
            </p:nvSpPr>
            <p:spPr>
              <a:xfrm rot="5400000">
                <a:off x="2229366" y="33387"/>
                <a:ext cx="114560" cy="3503907"/>
              </a:xfrm>
              <a:prstGeom prst="rect">
                <a:avLst/>
              </a:prstGeom>
              <a:solidFill>
                <a:schemeClr val="accent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A8A260B8-A40C-E843-8656-F1484E8BCCA7}"/>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49" name="Rectangle 48">
                <a:extLst>
                  <a:ext uri="{FF2B5EF4-FFF2-40B4-BE49-F238E27FC236}">
                    <a16:creationId xmlns:a16="http://schemas.microsoft.com/office/drawing/2014/main" id="{2F7DD1AF-6075-A84C-89C7-0F3B0B1F9907}"/>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sp>
        <p:nvSpPr>
          <p:cNvPr id="8" name="Text Placeholder 7">
            <a:extLst>
              <a:ext uri="{FF2B5EF4-FFF2-40B4-BE49-F238E27FC236}">
                <a16:creationId xmlns:a16="http://schemas.microsoft.com/office/drawing/2014/main" id="{A5D06A42-6B2B-F943-A4B9-FD5498B785AE}"/>
              </a:ext>
            </a:extLst>
          </p:cNvPr>
          <p:cNvSpPr>
            <a:spLocks noGrp="1"/>
          </p:cNvSpPr>
          <p:nvPr>
            <p:ph type="body" sz="quarter" idx="20" hasCustomPrompt="1"/>
          </p:nvPr>
        </p:nvSpPr>
        <p:spPr>
          <a:xfrm>
            <a:off x="2468300" y="1676400"/>
            <a:ext cx="3505200" cy="466725"/>
          </a:xfrm>
        </p:spPr>
        <p:txBody>
          <a:bodyPr anchor="ctr">
            <a:normAutofit/>
          </a:bodyPr>
          <a:lstStyle>
            <a:lvl1pPr algn="ctr">
              <a:defRPr sz="2000">
                <a:solidFill>
                  <a:schemeClr val="bg1"/>
                </a:solidFill>
              </a:defRPr>
            </a:lvl1pPr>
          </a:lstStyle>
          <a:p>
            <a:pPr lvl="0"/>
            <a:r>
              <a:rPr lang="en-US" dirty="0"/>
              <a:t>Box 1 Title Here</a:t>
            </a:r>
          </a:p>
        </p:txBody>
      </p:sp>
      <p:sp>
        <p:nvSpPr>
          <p:cNvPr id="51" name="Text Placeholder 7">
            <a:extLst>
              <a:ext uri="{FF2B5EF4-FFF2-40B4-BE49-F238E27FC236}">
                <a16:creationId xmlns:a16="http://schemas.microsoft.com/office/drawing/2014/main" id="{94000A76-FC76-3246-AD38-0007A252794F}"/>
              </a:ext>
            </a:extLst>
          </p:cNvPr>
          <p:cNvSpPr>
            <a:spLocks noGrp="1"/>
          </p:cNvSpPr>
          <p:nvPr>
            <p:ph type="body" sz="quarter" idx="21" hasCustomPrompt="1"/>
          </p:nvPr>
        </p:nvSpPr>
        <p:spPr>
          <a:xfrm>
            <a:off x="6218890" y="1678983"/>
            <a:ext cx="3505200" cy="466725"/>
          </a:xfrm>
        </p:spPr>
        <p:txBody>
          <a:bodyPr anchor="ctr">
            <a:normAutofit/>
          </a:bodyPr>
          <a:lstStyle>
            <a:lvl1pPr algn="ctr">
              <a:defRPr sz="2000">
                <a:solidFill>
                  <a:schemeClr val="bg1"/>
                </a:solidFill>
              </a:defRPr>
            </a:lvl1pPr>
          </a:lstStyle>
          <a:p>
            <a:pPr lvl="0"/>
            <a:r>
              <a:rPr lang="en-US" dirty="0"/>
              <a:t>Box 2 Title Here</a:t>
            </a:r>
          </a:p>
        </p:txBody>
      </p:sp>
      <p:sp>
        <p:nvSpPr>
          <p:cNvPr id="20" name="Text Placeholder 5">
            <a:extLst>
              <a:ext uri="{FF2B5EF4-FFF2-40B4-BE49-F238E27FC236}">
                <a16:creationId xmlns:a16="http://schemas.microsoft.com/office/drawing/2014/main" id="{AF90B59C-10E0-F246-94F8-0701CA159CAC}"/>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6"/>
                </a:solidFill>
              </a:defRPr>
            </a:lvl1pPr>
          </a:lstStyle>
          <a:p>
            <a:r>
              <a:rPr lang="en-US" sz="1800" b="0" dirty="0">
                <a:solidFill>
                  <a:srgbClr val="888888"/>
                </a:solidFill>
                <a:latin typeface="Calibri" panose="020F0502020204030204" pitchFamily="34" charset="0"/>
                <a:cs typeface="Calibri" panose="020F0502020204030204" pitchFamily="34" charset="0"/>
              </a:rPr>
              <a:t>Subhead sits here</a:t>
            </a:r>
          </a:p>
        </p:txBody>
      </p:sp>
      <p:sp>
        <p:nvSpPr>
          <p:cNvPr id="7" name="Footer Placeholder 6">
            <a:extLst>
              <a:ext uri="{FF2B5EF4-FFF2-40B4-BE49-F238E27FC236}">
                <a16:creationId xmlns:a16="http://schemas.microsoft.com/office/drawing/2014/main" id="{A3E97212-3C93-F44E-B3D4-47C095C6EFA2}"/>
              </a:ext>
            </a:extLst>
          </p:cNvPr>
          <p:cNvSpPr>
            <a:spLocks noGrp="1"/>
          </p:cNvSpPr>
          <p:nvPr>
            <p:ph type="ftr" sz="quarter" idx="23"/>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179740598"/>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Slide_2Column-Wide">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3374F92C-E2C7-6B4C-827B-66CD2F7A3772}"/>
              </a:ext>
            </a:extLst>
          </p:cNvPr>
          <p:cNvGrpSpPr/>
          <p:nvPr userDrawn="1"/>
        </p:nvGrpSpPr>
        <p:grpSpPr>
          <a:xfrm>
            <a:off x="6218888" y="1561978"/>
            <a:ext cx="5378480" cy="4237249"/>
            <a:chOff x="534691" y="1728061"/>
            <a:chExt cx="3503908" cy="4237249"/>
          </a:xfrm>
        </p:grpSpPr>
        <p:sp>
          <p:nvSpPr>
            <p:cNvPr id="38" name="Rectangle 37">
              <a:extLst>
                <a:ext uri="{FF2B5EF4-FFF2-40B4-BE49-F238E27FC236}">
                  <a16:creationId xmlns:a16="http://schemas.microsoft.com/office/drawing/2014/main" id="{A7222F27-65B9-EB4D-AAF1-17821783CBEF}"/>
                </a:ext>
              </a:extLst>
            </p:cNvPr>
            <p:cNvSpPr/>
            <p:nvPr/>
          </p:nvSpPr>
          <p:spPr>
            <a:xfrm rot="5400000">
              <a:off x="2229366" y="33387"/>
              <a:ext cx="114560" cy="3503907"/>
            </a:xfrm>
            <a:prstGeom prst="rect">
              <a:avLst/>
            </a:prstGeom>
            <a:solidFill>
              <a:schemeClr val="accent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8E0A722F-E678-5A46-9A68-E1FBCF954E53}"/>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41" name="Rectangle 40">
              <a:extLst>
                <a:ext uri="{FF2B5EF4-FFF2-40B4-BE49-F238E27FC236}">
                  <a16:creationId xmlns:a16="http://schemas.microsoft.com/office/drawing/2014/main" id="{CAB925F1-26B2-9942-A0DE-ACD460613F1C}"/>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50" name="Group 49">
            <a:extLst>
              <a:ext uri="{FF2B5EF4-FFF2-40B4-BE49-F238E27FC236}">
                <a16:creationId xmlns:a16="http://schemas.microsoft.com/office/drawing/2014/main" id="{D41877FB-76A7-0241-BB3D-F9CA5D269D6F}"/>
              </a:ext>
            </a:extLst>
          </p:cNvPr>
          <p:cNvGrpSpPr/>
          <p:nvPr userDrawn="1"/>
        </p:nvGrpSpPr>
        <p:grpSpPr>
          <a:xfrm>
            <a:off x="593725" y="1561978"/>
            <a:ext cx="5379387" cy="4237249"/>
            <a:chOff x="534691" y="1728061"/>
            <a:chExt cx="3503908" cy="4237249"/>
          </a:xfrm>
        </p:grpSpPr>
        <p:sp>
          <p:nvSpPr>
            <p:cNvPr id="53" name="Rectangle 52">
              <a:extLst>
                <a:ext uri="{FF2B5EF4-FFF2-40B4-BE49-F238E27FC236}">
                  <a16:creationId xmlns:a16="http://schemas.microsoft.com/office/drawing/2014/main" id="{9654661E-DC9B-A940-9F17-3B26AB8D1EE0}"/>
                </a:ext>
              </a:extLst>
            </p:cNvPr>
            <p:cNvSpPr/>
            <p:nvPr/>
          </p:nvSpPr>
          <p:spPr>
            <a:xfrm rot="5400000">
              <a:off x="2229366" y="33387"/>
              <a:ext cx="114560" cy="3503907"/>
            </a:xfrm>
            <a:prstGeom prst="rect">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54" name="Rectangle 53">
              <a:extLst>
                <a:ext uri="{FF2B5EF4-FFF2-40B4-BE49-F238E27FC236}">
                  <a16:creationId xmlns:a16="http://schemas.microsoft.com/office/drawing/2014/main" id="{1FF2C5D9-66A9-7247-8FFC-3BA061A66A26}"/>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55" name="Rectangle 54">
              <a:extLst>
                <a:ext uri="{FF2B5EF4-FFF2-40B4-BE49-F238E27FC236}">
                  <a16:creationId xmlns:a16="http://schemas.microsoft.com/office/drawing/2014/main" id="{B2330729-48A5-114D-848C-887BC9C8A955}"/>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sp>
        <p:nvSpPr>
          <p:cNvPr id="35" name="Rectangle 34">
            <a:extLst>
              <a:ext uri="{FF2B5EF4-FFF2-40B4-BE49-F238E27FC236}">
                <a16:creationId xmlns:a16="http://schemas.microsoft.com/office/drawing/2014/main" id="{15B8F4C0-9EEC-CA4D-B9C3-C6B997AD825B}"/>
              </a:ext>
            </a:extLst>
          </p:cNvPr>
          <p:cNvSpPr/>
          <p:nvPr userDrawn="1"/>
        </p:nvSpPr>
        <p:spPr>
          <a:xfrm>
            <a:off x="0" y="151333"/>
            <a:ext cx="172145" cy="10328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36" name="Title Placeholder 1">
            <a:extLst>
              <a:ext uri="{FF2B5EF4-FFF2-40B4-BE49-F238E27FC236}">
                <a16:creationId xmlns:a16="http://schemas.microsoft.com/office/drawing/2014/main" id="{B68AEEB6-8A06-7443-84E8-44FE40A97F90}"/>
              </a:ext>
            </a:extLst>
          </p:cNvPr>
          <p:cNvSpPr>
            <a:spLocks noGrp="1"/>
          </p:cNvSpPr>
          <p:nvPr userDrawn="1">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accent2"/>
                </a:solidFill>
                <a:latin typeface="+mj-lt"/>
                <a:ea typeface="Roboto" panose="02000000000000000000" pitchFamily="2" charset="0"/>
                <a:cs typeface="+mn-cs"/>
              </a:defRPr>
            </a:lvl1pPr>
          </a:lstStyle>
          <a:p>
            <a:r>
              <a:rPr lang="en-US" dirty="0"/>
              <a:t>Slide Title Here</a:t>
            </a:r>
          </a:p>
        </p:txBody>
      </p:sp>
      <p:sp>
        <p:nvSpPr>
          <p:cNvPr id="8" name="Text Placeholder 7">
            <a:extLst>
              <a:ext uri="{FF2B5EF4-FFF2-40B4-BE49-F238E27FC236}">
                <a16:creationId xmlns:a16="http://schemas.microsoft.com/office/drawing/2014/main" id="{A5D06A42-6B2B-F943-A4B9-FD5498B785AE}"/>
              </a:ext>
            </a:extLst>
          </p:cNvPr>
          <p:cNvSpPr>
            <a:spLocks noGrp="1"/>
          </p:cNvSpPr>
          <p:nvPr>
            <p:ph type="body" sz="quarter" idx="20" hasCustomPrompt="1"/>
          </p:nvPr>
        </p:nvSpPr>
        <p:spPr>
          <a:xfrm>
            <a:off x="593724" y="1676400"/>
            <a:ext cx="5379381" cy="466725"/>
          </a:xfrm>
        </p:spPr>
        <p:txBody>
          <a:bodyPr anchor="ctr">
            <a:normAutofit/>
          </a:bodyPr>
          <a:lstStyle>
            <a:lvl1pPr algn="ctr">
              <a:defRPr sz="2000">
                <a:solidFill>
                  <a:schemeClr val="bg1"/>
                </a:solidFill>
              </a:defRPr>
            </a:lvl1pPr>
          </a:lstStyle>
          <a:p>
            <a:pPr lvl="0"/>
            <a:r>
              <a:rPr lang="en-US" dirty="0"/>
              <a:t>Box 1 Title Here</a:t>
            </a:r>
          </a:p>
        </p:txBody>
      </p:sp>
      <p:sp>
        <p:nvSpPr>
          <p:cNvPr id="51" name="Text Placeholder 7">
            <a:extLst>
              <a:ext uri="{FF2B5EF4-FFF2-40B4-BE49-F238E27FC236}">
                <a16:creationId xmlns:a16="http://schemas.microsoft.com/office/drawing/2014/main" id="{94000A76-FC76-3246-AD38-0007A252794F}"/>
              </a:ext>
            </a:extLst>
          </p:cNvPr>
          <p:cNvSpPr>
            <a:spLocks noGrp="1"/>
          </p:cNvSpPr>
          <p:nvPr>
            <p:ph type="body" sz="quarter" idx="21" hasCustomPrompt="1"/>
          </p:nvPr>
        </p:nvSpPr>
        <p:spPr>
          <a:xfrm>
            <a:off x="6218881" y="1678983"/>
            <a:ext cx="5378475" cy="466725"/>
          </a:xfrm>
        </p:spPr>
        <p:txBody>
          <a:bodyPr anchor="ctr">
            <a:normAutofit/>
          </a:bodyPr>
          <a:lstStyle>
            <a:lvl1pPr algn="ctr">
              <a:defRPr sz="2000">
                <a:solidFill>
                  <a:schemeClr val="bg1"/>
                </a:solidFill>
              </a:defRPr>
            </a:lvl1pPr>
          </a:lstStyle>
          <a:p>
            <a:pPr lvl="0"/>
            <a:r>
              <a:rPr lang="en-US" dirty="0"/>
              <a:t>Box 2 Title Here</a:t>
            </a:r>
          </a:p>
        </p:txBody>
      </p:sp>
      <p:sp>
        <p:nvSpPr>
          <p:cNvPr id="16" name="Text Placeholder 5">
            <a:extLst>
              <a:ext uri="{FF2B5EF4-FFF2-40B4-BE49-F238E27FC236}">
                <a16:creationId xmlns:a16="http://schemas.microsoft.com/office/drawing/2014/main" id="{598D9220-79C3-224F-A031-EDA68D6A79CE}"/>
              </a:ext>
            </a:extLst>
          </p:cNvPr>
          <p:cNvSpPr>
            <a:spLocks noGrp="1"/>
          </p:cNvSpPr>
          <p:nvPr>
            <p:ph type="body" sz="quarter" idx="22"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6"/>
                </a:solidFill>
              </a:defRPr>
            </a:lvl1pPr>
          </a:lstStyle>
          <a:p>
            <a:r>
              <a:rPr lang="en-US" sz="1800" b="0" dirty="0">
                <a:solidFill>
                  <a:srgbClr val="888888"/>
                </a:solidFill>
                <a:latin typeface="Calibri" panose="020F0502020204030204" pitchFamily="34" charset="0"/>
                <a:cs typeface="Calibri" panose="020F0502020204030204" pitchFamily="34" charset="0"/>
              </a:rPr>
              <a:t>Subhead sits here</a:t>
            </a:r>
          </a:p>
        </p:txBody>
      </p:sp>
      <p:sp>
        <p:nvSpPr>
          <p:cNvPr id="2" name="Footer Placeholder 1">
            <a:extLst>
              <a:ext uri="{FF2B5EF4-FFF2-40B4-BE49-F238E27FC236}">
                <a16:creationId xmlns:a16="http://schemas.microsoft.com/office/drawing/2014/main" id="{4715C748-0A9B-EB49-B184-C5942FB48A3E}"/>
              </a:ext>
            </a:extLst>
          </p:cNvPr>
          <p:cNvSpPr>
            <a:spLocks noGrp="1"/>
          </p:cNvSpPr>
          <p:nvPr>
            <p:ph type="ftr" sz="quarter" idx="23"/>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3842199810"/>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Slide_3Column">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15B8F4C0-9EEC-CA4D-B9C3-C6B997AD825B}"/>
              </a:ext>
            </a:extLst>
          </p:cNvPr>
          <p:cNvSpPr/>
          <p:nvPr userDrawn="1"/>
        </p:nvSpPr>
        <p:spPr>
          <a:xfrm>
            <a:off x="0" y="151333"/>
            <a:ext cx="172145" cy="10328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36" name="Title Placeholder 1">
            <a:extLst>
              <a:ext uri="{FF2B5EF4-FFF2-40B4-BE49-F238E27FC236}">
                <a16:creationId xmlns:a16="http://schemas.microsoft.com/office/drawing/2014/main" id="{B68AEEB6-8A06-7443-84E8-44FE40A97F90}"/>
              </a:ext>
            </a:extLst>
          </p:cNvPr>
          <p:cNvSpPr>
            <a:spLocks noGrp="1"/>
          </p:cNvSpPr>
          <p:nvPr userDrawn="1">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accent2"/>
                </a:solidFill>
                <a:latin typeface="+mj-lt"/>
                <a:ea typeface="Roboto" panose="02000000000000000000" pitchFamily="2" charset="0"/>
                <a:cs typeface="+mn-cs"/>
              </a:defRPr>
            </a:lvl1pPr>
          </a:lstStyle>
          <a:p>
            <a:r>
              <a:rPr lang="en-US" dirty="0"/>
              <a:t>Slide Title Here</a:t>
            </a:r>
          </a:p>
        </p:txBody>
      </p:sp>
      <p:grpSp>
        <p:nvGrpSpPr>
          <p:cNvPr id="4" name="Group 3">
            <a:extLst>
              <a:ext uri="{FF2B5EF4-FFF2-40B4-BE49-F238E27FC236}">
                <a16:creationId xmlns:a16="http://schemas.microsoft.com/office/drawing/2014/main" id="{778F15C6-B4FB-CA4B-8BC9-362228279C44}"/>
              </a:ext>
            </a:extLst>
          </p:cNvPr>
          <p:cNvGrpSpPr/>
          <p:nvPr userDrawn="1"/>
        </p:nvGrpSpPr>
        <p:grpSpPr>
          <a:xfrm>
            <a:off x="594360" y="1561978"/>
            <a:ext cx="3503908" cy="4237249"/>
            <a:chOff x="534691" y="1728061"/>
            <a:chExt cx="3503908" cy="4237249"/>
          </a:xfrm>
        </p:grpSpPr>
        <p:sp>
          <p:nvSpPr>
            <p:cNvPr id="21" name="Rectangle 20">
              <a:extLst>
                <a:ext uri="{FF2B5EF4-FFF2-40B4-BE49-F238E27FC236}">
                  <a16:creationId xmlns:a16="http://schemas.microsoft.com/office/drawing/2014/main" id="{80CF34AB-ED78-469E-B461-9A56DB40F685}"/>
                </a:ext>
              </a:extLst>
            </p:cNvPr>
            <p:cNvSpPr/>
            <p:nvPr/>
          </p:nvSpPr>
          <p:spPr>
            <a:xfrm rot="5400000">
              <a:off x="2229366" y="33387"/>
              <a:ext cx="114560" cy="3503907"/>
            </a:xfrm>
            <a:prstGeom prst="rect">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73A4CC6F-B4F7-4FD6-840B-AA7CFBF3D1D9}"/>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EE299BCD-53F9-2145-84F3-0680A39FFC11}"/>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42" name="Group 41">
            <a:extLst>
              <a:ext uri="{FF2B5EF4-FFF2-40B4-BE49-F238E27FC236}">
                <a16:creationId xmlns:a16="http://schemas.microsoft.com/office/drawing/2014/main" id="{BE938660-CC41-CC43-A3CD-27D844F9F78E}"/>
              </a:ext>
            </a:extLst>
          </p:cNvPr>
          <p:cNvGrpSpPr/>
          <p:nvPr userDrawn="1"/>
        </p:nvGrpSpPr>
        <p:grpSpPr>
          <a:xfrm>
            <a:off x="8093731" y="1561978"/>
            <a:ext cx="3503908" cy="4237249"/>
            <a:chOff x="534691" y="1728061"/>
            <a:chExt cx="3503908" cy="4237249"/>
          </a:xfrm>
        </p:grpSpPr>
        <p:sp>
          <p:nvSpPr>
            <p:cNvPr id="43" name="Rectangle 42">
              <a:extLst>
                <a:ext uri="{FF2B5EF4-FFF2-40B4-BE49-F238E27FC236}">
                  <a16:creationId xmlns:a16="http://schemas.microsoft.com/office/drawing/2014/main" id="{07AE00F4-6A7E-3A43-B4F1-E2CE816FC0F1}"/>
                </a:ext>
              </a:extLst>
            </p:cNvPr>
            <p:cNvSpPr/>
            <p:nvPr/>
          </p:nvSpPr>
          <p:spPr>
            <a:xfrm rot="5400000">
              <a:off x="2229366" y="33387"/>
              <a:ext cx="114560" cy="3503907"/>
            </a:xfrm>
            <a:prstGeom prst="rect">
              <a:avLst/>
            </a:prstGeom>
            <a:solidFill>
              <a:schemeClr val="accent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4" name="Rectangle 43">
              <a:extLst>
                <a:ext uri="{FF2B5EF4-FFF2-40B4-BE49-F238E27FC236}">
                  <a16:creationId xmlns:a16="http://schemas.microsoft.com/office/drawing/2014/main" id="{FC2D996C-EE8D-2045-A814-320F0BD42658}"/>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45" name="Rectangle 44">
              <a:extLst>
                <a:ext uri="{FF2B5EF4-FFF2-40B4-BE49-F238E27FC236}">
                  <a16:creationId xmlns:a16="http://schemas.microsoft.com/office/drawing/2014/main" id="{D85EF156-94D3-6D48-AA60-410E8001C8AB}"/>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46" name="Group 45">
            <a:extLst>
              <a:ext uri="{FF2B5EF4-FFF2-40B4-BE49-F238E27FC236}">
                <a16:creationId xmlns:a16="http://schemas.microsoft.com/office/drawing/2014/main" id="{E7B695EF-FEE4-024C-8BF0-97ED05384747}"/>
              </a:ext>
            </a:extLst>
          </p:cNvPr>
          <p:cNvGrpSpPr/>
          <p:nvPr userDrawn="1"/>
        </p:nvGrpSpPr>
        <p:grpSpPr>
          <a:xfrm>
            <a:off x="4344047" y="1561978"/>
            <a:ext cx="3503908" cy="4237249"/>
            <a:chOff x="534691" y="1728061"/>
            <a:chExt cx="3503908" cy="4237249"/>
          </a:xfrm>
        </p:grpSpPr>
        <p:sp>
          <p:nvSpPr>
            <p:cNvPr id="47" name="Rectangle 46">
              <a:extLst>
                <a:ext uri="{FF2B5EF4-FFF2-40B4-BE49-F238E27FC236}">
                  <a16:creationId xmlns:a16="http://schemas.microsoft.com/office/drawing/2014/main" id="{6FADBF41-9A03-E245-80E1-62FD73A4D376}"/>
                </a:ext>
              </a:extLst>
            </p:cNvPr>
            <p:cNvSpPr/>
            <p:nvPr/>
          </p:nvSpPr>
          <p:spPr>
            <a:xfrm rot="5400000">
              <a:off x="2229366" y="33387"/>
              <a:ext cx="114560" cy="3503907"/>
            </a:xfrm>
            <a:prstGeom prst="rect">
              <a:avLst/>
            </a:prstGeom>
            <a:solidFill>
              <a:schemeClr val="accent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A8A260B8-A40C-E843-8656-F1484E8BCCA7}"/>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49" name="Rectangle 48">
              <a:extLst>
                <a:ext uri="{FF2B5EF4-FFF2-40B4-BE49-F238E27FC236}">
                  <a16:creationId xmlns:a16="http://schemas.microsoft.com/office/drawing/2014/main" id="{2F7DD1AF-6075-A84C-89C7-0F3B0B1F9907}"/>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sp>
        <p:nvSpPr>
          <p:cNvPr id="8" name="Text Placeholder 7">
            <a:extLst>
              <a:ext uri="{FF2B5EF4-FFF2-40B4-BE49-F238E27FC236}">
                <a16:creationId xmlns:a16="http://schemas.microsoft.com/office/drawing/2014/main" id="{A5D06A42-6B2B-F943-A4B9-FD5498B785AE}"/>
              </a:ext>
            </a:extLst>
          </p:cNvPr>
          <p:cNvSpPr>
            <a:spLocks noGrp="1"/>
          </p:cNvSpPr>
          <p:nvPr>
            <p:ph type="body" sz="quarter" idx="20" hasCustomPrompt="1"/>
          </p:nvPr>
        </p:nvSpPr>
        <p:spPr>
          <a:xfrm>
            <a:off x="593725" y="1676400"/>
            <a:ext cx="3505200" cy="466725"/>
          </a:xfrm>
        </p:spPr>
        <p:txBody>
          <a:bodyPr anchor="ctr">
            <a:normAutofit/>
          </a:bodyPr>
          <a:lstStyle>
            <a:lvl1pPr algn="ctr">
              <a:defRPr sz="2000">
                <a:solidFill>
                  <a:schemeClr val="bg1"/>
                </a:solidFill>
              </a:defRPr>
            </a:lvl1pPr>
          </a:lstStyle>
          <a:p>
            <a:pPr lvl="0"/>
            <a:r>
              <a:rPr lang="en-US" dirty="0"/>
              <a:t>Box 1 Title Here</a:t>
            </a:r>
          </a:p>
        </p:txBody>
      </p:sp>
      <p:sp>
        <p:nvSpPr>
          <p:cNvPr id="51" name="Text Placeholder 7">
            <a:extLst>
              <a:ext uri="{FF2B5EF4-FFF2-40B4-BE49-F238E27FC236}">
                <a16:creationId xmlns:a16="http://schemas.microsoft.com/office/drawing/2014/main" id="{94000A76-FC76-3246-AD38-0007A252794F}"/>
              </a:ext>
            </a:extLst>
          </p:cNvPr>
          <p:cNvSpPr>
            <a:spLocks noGrp="1"/>
          </p:cNvSpPr>
          <p:nvPr>
            <p:ph type="body" sz="quarter" idx="21" hasCustomPrompt="1"/>
          </p:nvPr>
        </p:nvSpPr>
        <p:spPr>
          <a:xfrm>
            <a:off x="4344315" y="1678983"/>
            <a:ext cx="3505200" cy="466725"/>
          </a:xfrm>
        </p:spPr>
        <p:txBody>
          <a:bodyPr anchor="ctr">
            <a:normAutofit/>
          </a:bodyPr>
          <a:lstStyle>
            <a:lvl1pPr algn="ctr">
              <a:defRPr sz="2000">
                <a:solidFill>
                  <a:schemeClr val="bg1"/>
                </a:solidFill>
              </a:defRPr>
            </a:lvl1pPr>
          </a:lstStyle>
          <a:p>
            <a:pPr lvl="0"/>
            <a:r>
              <a:rPr lang="en-US" dirty="0"/>
              <a:t>Box 2 Title Here</a:t>
            </a:r>
          </a:p>
        </p:txBody>
      </p:sp>
      <p:sp>
        <p:nvSpPr>
          <p:cNvPr id="52" name="Text Placeholder 7">
            <a:extLst>
              <a:ext uri="{FF2B5EF4-FFF2-40B4-BE49-F238E27FC236}">
                <a16:creationId xmlns:a16="http://schemas.microsoft.com/office/drawing/2014/main" id="{35AEAA1F-3FCC-F04F-8B41-CF51C30D833B}"/>
              </a:ext>
            </a:extLst>
          </p:cNvPr>
          <p:cNvSpPr>
            <a:spLocks noGrp="1"/>
          </p:cNvSpPr>
          <p:nvPr>
            <p:ph type="body" sz="quarter" idx="22" hasCustomPrompt="1"/>
          </p:nvPr>
        </p:nvSpPr>
        <p:spPr>
          <a:xfrm>
            <a:off x="8092168" y="1676400"/>
            <a:ext cx="3505200" cy="466725"/>
          </a:xfrm>
        </p:spPr>
        <p:txBody>
          <a:bodyPr anchor="ctr">
            <a:normAutofit/>
          </a:bodyPr>
          <a:lstStyle>
            <a:lvl1pPr algn="ctr">
              <a:defRPr sz="2000">
                <a:solidFill>
                  <a:schemeClr val="bg1"/>
                </a:solidFill>
              </a:defRPr>
            </a:lvl1pPr>
          </a:lstStyle>
          <a:p>
            <a:pPr lvl="0"/>
            <a:r>
              <a:rPr lang="en-US" dirty="0"/>
              <a:t>Box 3 Title Here</a:t>
            </a:r>
          </a:p>
        </p:txBody>
      </p:sp>
      <p:sp>
        <p:nvSpPr>
          <p:cNvPr id="23" name="Text Placeholder 5">
            <a:extLst>
              <a:ext uri="{FF2B5EF4-FFF2-40B4-BE49-F238E27FC236}">
                <a16:creationId xmlns:a16="http://schemas.microsoft.com/office/drawing/2014/main" id="{41FD72CC-25CE-8C41-99B5-4D3034611265}"/>
              </a:ext>
            </a:extLst>
          </p:cNvPr>
          <p:cNvSpPr>
            <a:spLocks noGrp="1"/>
          </p:cNvSpPr>
          <p:nvPr>
            <p:ph type="body" sz="quarter" idx="23"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6"/>
                </a:solidFill>
              </a:defRPr>
            </a:lvl1pPr>
          </a:lstStyle>
          <a:p>
            <a:r>
              <a:rPr lang="en-US" sz="1800" b="0" dirty="0">
                <a:solidFill>
                  <a:srgbClr val="888888"/>
                </a:solidFill>
                <a:latin typeface="Calibri" panose="020F0502020204030204" pitchFamily="34" charset="0"/>
                <a:cs typeface="Calibri" panose="020F0502020204030204" pitchFamily="34" charset="0"/>
              </a:rPr>
              <a:t>Subhead sits here</a:t>
            </a:r>
          </a:p>
        </p:txBody>
      </p:sp>
      <p:sp>
        <p:nvSpPr>
          <p:cNvPr id="2" name="Footer Placeholder 1">
            <a:extLst>
              <a:ext uri="{FF2B5EF4-FFF2-40B4-BE49-F238E27FC236}">
                <a16:creationId xmlns:a16="http://schemas.microsoft.com/office/drawing/2014/main" id="{0B6EF3D4-4274-0243-AE62-BCC0C41A6CC1}"/>
              </a:ext>
            </a:extLst>
          </p:cNvPr>
          <p:cNvSpPr>
            <a:spLocks noGrp="1"/>
          </p:cNvSpPr>
          <p:nvPr>
            <p:ph type="ftr" sz="quarter" idx="24"/>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4172318664"/>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Slide_Binary">
    <p:spTree>
      <p:nvGrpSpPr>
        <p:cNvPr id="1" name=""/>
        <p:cNvGrpSpPr/>
        <p:nvPr/>
      </p:nvGrpSpPr>
      <p:grpSpPr>
        <a:xfrm>
          <a:off x="0" y="0"/>
          <a:ext cx="0" cy="0"/>
          <a:chOff x="0" y="0"/>
          <a:chExt cx="0" cy="0"/>
        </a:xfrm>
      </p:grpSpPr>
      <p:pic>
        <p:nvPicPr>
          <p:cNvPr id="66" name="Picture 65">
            <a:extLst>
              <a:ext uri="{FF2B5EF4-FFF2-40B4-BE49-F238E27FC236}">
                <a16:creationId xmlns:a16="http://schemas.microsoft.com/office/drawing/2014/main" id="{49103D05-72DB-EF4A-9B4C-B124C2268CB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75414" y="-26434"/>
            <a:ext cx="10105226" cy="6910869"/>
          </a:xfrm>
          <a:prstGeom prst="rect">
            <a:avLst/>
          </a:prstGeom>
        </p:spPr>
      </p:pic>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3"/>
          <a:stretch>
            <a:fillRect/>
          </a:stretch>
        </p:blipFill>
        <p:spPr>
          <a:xfrm>
            <a:off x="11653279" y="151334"/>
            <a:ext cx="366576" cy="293261"/>
          </a:xfrm>
          <a:prstGeom prst="rect">
            <a:avLst/>
          </a:prstGeom>
        </p:spPr>
      </p:pic>
      <p:grpSp>
        <p:nvGrpSpPr>
          <p:cNvPr id="39" name="Group 38">
            <a:extLst>
              <a:ext uri="{FF2B5EF4-FFF2-40B4-BE49-F238E27FC236}">
                <a16:creationId xmlns:a16="http://schemas.microsoft.com/office/drawing/2014/main" id="{09E50D98-FA84-524D-847E-4015B692D5B6}"/>
              </a:ext>
            </a:extLst>
          </p:cNvPr>
          <p:cNvGrpSpPr/>
          <p:nvPr userDrawn="1"/>
        </p:nvGrpSpPr>
        <p:grpSpPr>
          <a:xfrm rot="5400000" flipH="1">
            <a:off x="983620" y="-1434382"/>
            <a:ext cx="205372" cy="3038039"/>
            <a:chOff x="9339722" y="2532465"/>
            <a:chExt cx="97183" cy="1487360"/>
          </a:xfrm>
        </p:grpSpPr>
        <p:grpSp>
          <p:nvGrpSpPr>
            <p:cNvPr id="40" name="Group 39">
              <a:extLst>
                <a:ext uri="{FF2B5EF4-FFF2-40B4-BE49-F238E27FC236}">
                  <a16:creationId xmlns:a16="http://schemas.microsoft.com/office/drawing/2014/main" id="{6DAD7AF7-6E1B-B143-A820-63A292FA5855}"/>
                </a:ext>
              </a:extLst>
            </p:cNvPr>
            <p:cNvGrpSpPr/>
            <p:nvPr userDrawn="1"/>
          </p:nvGrpSpPr>
          <p:grpSpPr>
            <a:xfrm>
              <a:off x="9339722" y="2532465"/>
              <a:ext cx="97183" cy="1487359"/>
              <a:chOff x="9344462" y="2532465"/>
              <a:chExt cx="97183" cy="1487359"/>
            </a:xfrm>
          </p:grpSpPr>
          <p:cxnSp>
            <p:nvCxnSpPr>
              <p:cNvPr id="42" name="Straight Connector 41">
                <a:extLst>
                  <a:ext uri="{FF2B5EF4-FFF2-40B4-BE49-F238E27FC236}">
                    <a16:creationId xmlns:a16="http://schemas.microsoft.com/office/drawing/2014/main" id="{291A0627-63F8-2F4C-9EF8-BD967B04CC1B}"/>
                  </a:ext>
                </a:extLst>
              </p:cNvPr>
              <p:cNvCxnSpPr/>
              <p:nvPr userDrawn="1"/>
            </p:nvCxnSpPr>
            <p:spPr>
              <a:xfrm flipH="1">
                <a:off x="9344462" y="2532465"/>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06F0499-BE78-F54A-A385-756E2920D5EF}"/>
                  </a:ext>
                </a:extLst>
              </p:cNvPr>
              <p:cNvCxnSpPr/>
              <p:nvPr userDrawn="1"/>
            </p:nvCxnSpPr>
            <p:spPr>
              <a:xfrm flipH="1">
                <a:off x="9344462" y="2671483"/>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BA7C084-01E5-4346-B35F-551CD5B9EE61}"/>
                  </a:ext>
                </a:extLst>
              </p:cNvPr>
              <p:cNvCxnSpPr/>
              <p:nvPr userDrawn="1"/>
            </p:nvCxnSpPr>
            <p:spPr>
              <a:xfrm flipH="1">
                <a:off x="9344462" y="2810501"/>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9CCD4C0-EB3E-904B-A59A-55216992BE2B}"/>
                  </a:ext>
                </a:extLst>
              </p:cNvPr>
              <p:cNvCxnSpPr/>
              <p:nvPr userDrawn="1"/>
            </p:nvCxnSpPr>
            <p:spPr>
              <a:xfrm flipH="1">
                <a:off x="9344462" y="2949519"/>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CE766EA-CE60-814A-AFC0-0F8C2682C3B5}"/>
                  </a:ext>
                </a:extLst>
              </p:cNvPr>
              <p:cNvCxnSpPr/>
              <p:nvPr userDrawn="1"/>
            </p:nvCxnSpPr>
            <p:spPr>
              <a:xfrm flipH="1">
                <a:off x="9344462" y="3088537"/>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75E97A5-5304-254A-A138-F0C46ACFEC37}"/>
                  </a:ext>
                </a:extLst>
              </p:cNvPr>
              <p:cNvCxnSpPr/>
              <p:nvPr userDrawn="1"/>
            </p:nvCxnSpPr>
            <p:spPr>
              <a:xfrm flipH="1">
                <a:off x="9344462" y="3922641"/>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6E2AB51-620F-C248-B522-6214B863DD96}"/>
                  </a:ext>
                </a:extLst>
              </p:cNvPr>
              <p:cNvCxnSpPr/>
              <p:nvPr userDrawn="1"/>
            </p:nvCxnSpPr>
            <p:spPr>
              <a:xfrm flipH="1">
                <a:off x="9344462" y="3783627"/>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DBFE5AA-3FC3-5E49-A509-B23C504CAAAC}"/>
                  </a:ext>
                </a:extLst>
              </p:cNvPr>
              <p:cNvCxnSpPr/>
              <p:nvPr userDrawn="1"/>
            </p:nvCxnSpPr>
            <p:spPr>
              <a:xfrm flipH="1">
                <a:off x="9344462" y="3644609"/>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0D0FBD0-3E9C-EE44-B7B2-0FDF719B09B8}"/>
                  </a:ext>
                </a:extLst>
              </p:cNvPr>
              <p:cNvCxnSpPr/>
              <p:nvPr userDrawn="1"/>
            </p:nvCxnSpPr>
            <p:spPr>
              <a:xfrm flipH="1">
                <a:off x="9344462" y="3505591"/>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99F1F88-3C05-9D42-AC8F-4929A0999AE6}"/>
                  </a:ext>
                </a:extLst>
              </p:cNvPr>
              <p:cNvCxnSpPr/>
              <p:nvPr userDrawn="1"/>
            </p:nvCxnSpPr>
            <p:spPr>
              <a:xfrm flipH="1">
                <a:off x="9344462" y="3366573"/>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E9D2812-3A07-3D47-B94E-D6CF2023B2C4}"/>
                  </a:ext>
                </a:extLst>
              </p:cNvPr>
              <p:cNvCxnSpPr/>
              <p:nvPr userDrawn="1"/>
            </p:nvCxnSpPr>
            <p:spPr>
              <a:xfrm flipH="1">
                <a:off x="9344462" y="3227555"/>
                <a:ext cx="97183" cy="9718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1" name="Rectangle 40">
              <a:extLst>
                <a:ext uri="{FF2B5EF4-FFF2-40B4-BE49-F238E27FC236}">
                  <a16:creationId xmlns:a16="http://schemas.microsoft.com/office/drawing/2014/main" id="{7ACFBEE8-2D60-C64E-8544-36084FCF632B}"/>
                </a:ext>
              </a:extLst>
            </p:cNvPr>
            <p:cNvSpPr/>
            <p:nvPr userDrawn="1"/>
          </p:nvSpPr>
          <p:spPr>
            <a:xfrm>
              <a:off x="9339722" y="2532465"/>
              <a:ext cx="97183" cy="1487360"/>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Rectangle 52">
            <a:extLst>
              <a:ext uri="{FF2B5EF4-FFF2-40B4-BE49-F238E27FC236}">
                <a16:creationId xmlns:a16="http://schemas.microsoft.com/office/drawing/2014/main" id="{233E1CBB-5161-1141-99A2-686137D0D35E}"/>
              </a:ext>
            </a:extLst>
          </p:cNvPr>
          <p:cNvSpPr/>
          <p:nvPr userDrawn="1"/>
        </p:nvSpPr>
        <p:spPr>
          <a:xfrm rot="16200000">
            <a:off x="2968590" y="-371222"/>
            <a:ext cx="527369" cy="127037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765595" y="3230381"/>
            <a:ext cx="6081713" cy="947604"/>
          </a:xfrm>
        </p:spPr>
        <p:txBody>
          <a:bodyPr>
            <a:noAutofit/>
          </a:bodyPr>
          <a:lstStyle>
            <a:lvl1pPr marL="0" indent="0">
              <a:buNone/>
              <a:defRPr sz="5500" b="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New Section 2</a:t>
            </a:r>
          </a:p>
        </p:txBody>
      </p:sp>
      <p:sp>
        <p:nvSpPr>
          <p:cNvPr id="64" name="Text Placeholder 2">
            <a:extLst>
              <a:ext uri="{FF2B5EF4-FFF2-40B4-BE49-F238E27FC236}">
                <a16:creationId xmlns:a16="http://schemas.microsoft.com/office/drawing/2014/main" id="{0432323E-A427-AB42-A436-DA1CC5540A1A}"/>
              </a:ext>
            </a:extLst>
          </p:cNvPr>
          <p:cNvSpPr>
            <a:spLocks noGrp="1"/>
          </p:cNvSpPr>
          <p:nvPr>
            <p:ph type="body" sz="quarter" idx="14" hasCustomPrompt="1"/>
          </p:nvPr>
        </p:nvSpPr>
        <p:spPr>
          <a:xfrm>
            <a:off x="779042" y="4280228"/>
            <a:ext cx="6081713" cy="556661"/>
          </a:xfrm>
        </p:spPr>
        <p:txBody>
          <a:bodyPr>
            <a:normAutofit/>
          </a:bodyPr>
          <a:lstStyle>
            <a:lvl1pPr marL="0" indent="0">
              <a:buNone/>
              <a:defRPr sz="2000">
                <a:solidFill>
                  <a:schemeClr val="accent6"/>
                </a:solidFill>
                <a:latin typeface="+mn-lt"/>
                <a:ea typeface="Roboto Light" panose="02000000000000000000" pitchFamily="2" charset="0"/>
                <a:cs typeface="Calibri" panose="020F0502020204030204" pitchFamily="34" charset="0"/>
              </a:defRPr>
            </a:lvl1pPr>
          </a:lstStyle>
          <a:p>
            <a:pPr lvl="0"/>
            <a:r>
              <a:rPr lang="en-US" dirty="0"/>
              <a:t>Subhead copy here Arial 20 Point</a:t>
            </a:r>
          </a:p>
        </p:txBody>
      </p:sp>
      <p:pic>
        <p:nvPicPr>
          <p:cNvPr id="65" name="Picture 64" descr="A picture containing drawing, flower&#10;&#10;Description automatically generated">
            <a:extLst>
              <a:ext uri="{FF2B5EF4-FFF2-40B4-BE49-F238E27FC236}">
                <a16:creationId xmlns:a16="http://schemas.microsoft.com/office/drawing/2014/main" id="{CB2474A8-6DFF-0541-A20E-426A72600E02}"/>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749795" y="-1310370"/>
            <a:ext cx="881828" cy="3975958"/>
          </a:xfrm>
          <a:prstGeom prst="rect">
            <a:avLst/>
          </a:prstGeom>
        </p:spPr>
      </p:pic>
      <p:sp>
        <p:nvSpPr>
          <p:cNvPr id="8" name="Footer Placeholder 7">
            <a:extLst>
              <a:ext uri="{FF2B5EF4-FFF2-40B4-BE49-F238E27FC236}">
                <a16:creationId xmlns:a16="http://schemas.microsoft.com/office/drawing/2014/main" id="{4EA2CE74-41B9-034A-9356-A8444BC9A68D}"/>
              </a:ext>
            </a:extLst>
          </p:cNvPr>
          <p:cNvSpPr>
            <a:spLocks noGrp="1"/>
          </p:cNvSpPr>
          <p:nvPr>
            <p:ph type="ftr" sz="quarter" idx="15"/>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1990990777"/>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Slide_4Column">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78F15C6-B4FB-CA4B-8BC9-362228279C44}"/>
              </a:ext>
            </a:extLst>
          </p:cNvPr>
          <p:cNvGrpSpPr/>
          <p:nvPr userDrawn="1"/>
        </p:nvGrpSpPr>
        <p:grpSpPr>
          <a:xfrm>
            <a:off x="594360" y="1561978"/>
            <a:ext cx="2564267" cy="4237249"/>
            <a:chOff x="534691" y="1728061"/>
            <a:chExt cx="3503908" cy="4237249"/>
          </a:xfrm>
        </p:grpSpPr>
        <p:sp>
          <p:nvSpPr>
            <p:cNvPr id="21" name="Rectangle 20">
              <a:extLst>
                <a:ext uri="{FF2B5EF4-FFF2-40B4-BE49-F238E27FC236}">
                  <a16:creationId xmlns:a16="http://schemas.microsoft.com/office/drawing/2014/main" id="{80CF34AB-ED78-469E-B461-9A56DB40F685}"/>
                </a:ext>
              </a:extLst>
            </p:cNvPr>
            <p:cNvSpPr/>
            <p:nvPr/>
          </p:nvSpPr>
          <p:spPr>
            <a:xfrm rot="5400000">
              <a:off x="2229366" y="33387"/>
              <a:ext cx="114560" cy="3503907"/>
            </a:xfrm>
            <a:prstGeom prst="rect">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73A4CC6F-B4F7-4FD6-840B-AA7CFBF3D1D9}"/>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EE299BCD-53F9-2145-84F3-0680A39FFC11}"/>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28" name="Group 27">
            <a:extLst>
              <a:ext uri="{FF2B5EF4-FFF2-40B4-BE49-F238E27FC236}">
                <a16:creationId xmlns:a16="http://schemas.microsoft.com/office/drawing/2014/main" id="{ED36CB6C-2891-5345-A975-D43C1992AA54}"/>
              </a:ext>
            </a:extLst>
          </p:cNvPr>
          <p:cNvGrpSpPr/>
          <p:nvPr userDrawn="1"/>
        </p:nvGrpSpPr>
        <p:grpSpPr>
          <a:xfrm>
            <a:off x="3405294" y="1561978"/>
            <a:ext cx="2564267" cy="4237249"/>
            <a:chOff x="534691" y="1728061"/>
            <a:chExt cx="3503908" cy="4237249"/>
          </a:xfrm>
        </p:grpSpPr>
        <p:sp>
          <p:nvSpPr>
            <p:cNvPr id="29" name="Rectangle 28">
              <a:extLst>
                <a:ext uri="{FF2B5EF4-FFF2-40B4-BE49-F238E27FC236}">
                  <a16:creationId xmlns:a16="http://schemas.microsoft.com/office/drawing/2014/main" id="{533BD54E-8598-064B-978D-13A9ADB595A1}"/>
                </a:ext>
              </a:extLst>
            </p:cNvPr>
            <p:cNvSpPr/>
            <p:nvPr/>
          </p:nvSpPr>
          <p:spPr>
            <a:xfrm rot="5400000">
              <a:off x="2229366" y="33387"/>
              <a:ext cx="114560" cy="3503907"/>
            </a:xfrm>
            <a:prstGeom prst="rect">
              <a:avLst/>
            </a:prstGeom>
            <a:solidFill>
              <a:schemeClr val="accent3"/>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0725E7E6-0BAF-7240-A1DE-DB60E49010AF}"/>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93C3E6AF-F231-2047-A077-E2A1A4B0E8AA}"/>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32" name="Group 31">
            <a:extLst>
              <a:ext uri="{FF2B5EF4-FFF2-40B4-BE49-F238E27FC236}">
                <a16:creationId xmlns:a16="http://schemas.microsoft.com/office/drawing/2014/main" id="{0DA241D2-7889-3748-AD73-C1E75D920B57}"/>
              </a:ext>
            </a:extLst>
          </p:cNvPr>
          <p:cNvGrpSpPr/>
          <p:nvPr userDrawn="1"/>
        </p:nvGrpSpPr>
        <p:grpSpPr>
          <a:xfrm>
            <a:off x="6216228" y="1561978"/>
            <a:ext cx="2564267" cy="4237249"/>
            <a:chOff x="534691" y="1728061"/>
            <a:chExt cx="3503908" cy="4237249"/>
          </a:xfrm>
        </p:grpSpPr>
        <p:sp>
          <p:nvSpPr>
            <p:cNvPr id="33" name="Rectangle 32">
              <a:extLst>
                <a:ext uri="{FF2B5EF4-FFF2-40B4-BE49-F238E27FC236}">
                  <a16:creationId xmlns:a16="http://schemas.microsoft.com/office/drawing/2014/main" id="{36C7DFC8-2AF0-7F46-9759-226B46F4661E}"/>
                </a:ext>
              </a:extLst>
            </p:cNvPr>
            <p:cNvSpPr/>
            <p:nvPr/>
          </p:nvSpPr>
          <p:spPr>
            <a:xfrm rot="5400000">
              <a:off x="2229366" y="33387"/>
              <a:ext cx="114560" cy="3503907"/>
            </a:xfrm>
            <a:prstGeom prst="rect">
              <a:avLst/>
            </a:prstGeom>
            <a:solidFill>
              <a:schemeClr val="accent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CD0E58D8-26BB-2E42-AE37-DBDB2F34534F}"/>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7A2D6F13-1578-BA43-93A2-9659D093F64A}"/>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40" name="Group 39">
            <a:extLst>
              <a:ext uri="{FF2B5EF4-FFF2-40B4-BE49-F238E27FC236}">
                <a16:creationId xmlns:a16="http://schemas.microsoft.com/office/drawing/2014/main" id="{A38A6F6C-AB4B-8549-AF79-9AE164133668}"/>
              </a:ext>
            </a:extLst>
          </p:cNvPr>
          <p:cNvGrpSpPr/>
          <p:nvPr userDrawn="1"/>
        </p:nvGrpSpPr>
        <p:grpSpPr>
          <a:xfrm>
            <a:off x="9027163" y="1561978"/>
            <a:ext cx="2564267" cy="4237249"/>
            <a:chOff x="534691" y="1728061"/>
            <a:chExt cx="3503908" cy="4237249"/>
          </a:xfrm>
        </p:grpSpPr>
        <p:sp>
          <p:nvSpPr>
            <p:cNvPr id="41" name="Rectangle 40">
              <a:extLst>
                <a:ext uri="{FF2B5EF4-FFF2-40B4-BE49-F238E27FC236}">
                  <a16:creationId xmlns:a16="http://schemas.microsoft.com/office/drawing/2014/main" id="{4F9CE042-DC19-614D-A47A-4BB8189A3423}"/>
                </a:ext>
              </a:extLst>
            </p:cNvPr>
            <p:cNvSpPr/>
            <p:nvPr/>
          </p:nvSpPr>
          <p:spPr>
            <a:xfrm rot="5400000">
              <a:off x="2229366" y="33387"/>
              <a:ext cx="114560" cy="3503907"/>
            </a:xfrm>
            <a:prstGeom prst="rect">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0" name="Rectangle 49">
              <a:extLst>
                <a:ext uri="{FF2B5EF4-FFF2-40B4-BE49-F238E27FC236}">
                  <a16:creationId xmlns:a16="http://schemas.microsoft.com/office/drawing/2014/main" id="{46BE3962-7A3F-7A41-87F8-1C5046D1EC18}"/>
                </a:ext>
              </a:extLst>
            </p:cNvPr>
            <p:cNvSpPr/>
            <p:nvPr/>
          </p:nvSpPr>
          <p:spPr>
            <a:xfrm>
              <a:off x="534692" y="2309246"/>
              <a:ext cx="3503905" cy="3656064"/>
            </a:xfrm>
            <a:prstGeom prst="rect">
              <a:avLst/>
            </a:prstGeom>
            <a:solidFill>
              <a:srgbClr val="EEEEEE"/>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53" name="Rectangle 52">
              <a:extLst>
                <a:ext uri="{FF2B5EF4-FFF2-40B4-BE49-F238E27FC236}">
                  <a16:creationId xmlns:a16="http://schemas.microsoft.com/office/drawing/2014/main" id="{909FC6C3-95E0-D54C-894F-E4C0D95A0E2D}"/>
                </a:ext>
              </a:extLst>
            </p:cNvPr>
            <p:cNvSpPr/>
            <p:nvPr userDrawn="1"/>
          </p:nvSpPr>
          <p:spPr>
            <a:xfrm flipV="1">
              <a:off x="534691" y="1842621"/>
              <a:ext cx="3503905" cy="466625"/>
            </a:xfrm>
            <a:prstGeom prst="rect">
              <a:avLst/>
            </a:prstGeom>
            <a:solidFill>
              <a:schemeClr val="accent5"/>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sp>
        <p:nvSpPr>
          <p:cNvPr id="35" name="Rectangle 34">
            <a:extLst>
              <a:ext uri="{FF2B5EF4-FFF2-40B4-BE49-F238E27FC236}">
                <a16:creationId xmlns:a16="http://schemas.microsoft.com/office/drawing/2014/main" id="{15B8F4C0-9EEC-CA4D-B9C3-C6B997AD825B}"/>
              </a:ext>
            </a:extLst>
          </p:cNvPr>
          <p:cNvSpPr/>
          <p:nvPr userDrawn="1"/>
        </p:nvSpPr>
        <p:spPr>
          <a:xfrm>
            <a:off x="0" y="151333"/>
            <a:ext cx="172145" cy="10328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36" name="Title Placeholder 1">
            <a:extLst>
              <a:ext uri="{FF2B5EF4-FFF2-40B4-BE49-F238E27FC236}">
                <a16:creationId xmlns:a16="http://schemas.microsoft.com/office/drawing/2014/main" id="{B68AEEB6-8A06-7443-84E8-44FE40A97F90}"/>
              </a:ext>
            </a:extLst>
          </p:cNvPr>
          <p:cNvSpPr>
            <a:spLocks noGrp="1"/>
          </p:cNvSpPr>
          <p:nvPr userDrawn="1">
            <p:ph type="title" hasCustomPrompt="1"/>
          </p:nvPr>
        </p:nvSpPr>
        <p:spPr>
          <a:xfrm>
            <a:off x="291995" y="249160"/>
            <a:ext cx="11361284" cy="427731"/>
          </a:xfrm>
          <a:prstGeom prst="rect">
            <a:avLst/>
          </a:prstGeom>
        </p:spPr>
        <p:txBody>
          <a:bodyPr vert="horz" lIns="91440" tIns="45720" rIns="91440" bIns="45720" rtlCol="0" anchor="t">
            <a:normAutofit/>
          </a:bodyPr>
          <a:lstStyle>
            <a:lvl1pPr marL="0" algn="l" defTabSz="914400" rtl="0" eaLnBrk="1" latinLnBrk="0" hangingPunct="1">
              <a:defRPr lang="en-US" sz="3400" b="1" kern="1200" dirty="0">
                <a:solidFill>
                  <a:schemeClr val="accent2"/>
                </a:solidFill>
                <a:latin typeface="+mj-lt"/>
                <a:ea typeface="Roboto" panose="02000000000000000000" pitchFamily="2" charset="0"/>
                <a:cs typeface="+mn-cs"/>
              </a:defRPr>
            </a:lvl1pPr>
          </a:lstStyle>
          <a:p>
            <a:r>
              <a:rPr lang="en-US" dirty="0"/>
              <a:t>Slide Title Here</a:t>
            </a:r>
          </a:p>
        </p:txBody>
      </p:sp>
      <p:sp>
        <p:nvSpPr>
          <p:cNvPr id="8" name="Text Placeholder 7">
            <a:extLst>
              <a:ext uri="{FF2B5EF4-FFF2-40B4-BE49-F238E27FC236}">
                <a16:creationId xmlns:a16="http://schemas.microsoft.com/office/drawing/2014/main" id="{A5D06A42-6B2B-F943-A4B9-FD5498B785AE}"/>
              </a:ext>
            </a:extLst>
          </p:cNvPr>
          <p:cNvSpPr>
            <a:spLocks noGrp="1"/>
          </p:cNvSpPr>
          <p:nvPr>
            <p:ph type="body" sz="quarter" idx="20" hasCustomPrompt="1"/>
          </p:nvPr>
        </p:nvSpPr>
        <p:spPr>
          <a:xfrm>
            <a:off x="593725" y="1676400"/>
            <a:ext cx="2564265" cy="466725"/>
          </a:xfrm>
        </p:spPr>
        <p:txBody>
          <a:bodyPr anchor="ctr">
            <a:normAutofit/>
          </a:bodyPr>
          <a:lstStyle>
            <a:lvl1pPr algn="ctr">
              <a:defRPr sz="2000">
                <a:solidFill>
                  <a:schemeClr val="bg1"/>
                </a:solidFill>
              </a:defRPr>
            </a:lvl1pPr>
          </a:lstStyle>
          <a:p>
            <a:pPr lvl="0"/>
            <a:r>
              <a:rPr lang="en-US" dirty="0"/>
              <a:t>Box 1 Title Here</a:t>
            </a:r>
          </a:p>
        </p:txBody>
      </p:sp>
      <p:sp>
        <p:nvSpPr>
          <p:cNvPr id="51" name="Text Placeholder 7">
            <a:extLst>
              <a:ext uri="{FF2B5EF4-FFF2-40B4-BE49-F238E27FC236}">
                <a16:creationId xmlns:a16="http://schemas.microsoft.com/office/drawing/2014/main" id="{94000A76-FC76-3246-AD38-0007A252794F}"/>
              </a:ext>
            </a:extLst>
          </p:cNvPr>
          <p:cNvSpPr>
            <a:spLocks noGrp="1"/>
          </p:cNvSpPr>
          <p:nvPr>
            <p:ph type="body" sz="quarter" idx="21" hasCustomPrompt="1"/>
          </p:nvPr>
        </p:nvSpPr>
        <p:spPr>
          <a:xfrm>
            <a:off x="3400641" y="1678983"/>
            <a:ext cx="2564265" cy="466725"/>
          </a:xfrm>
        </p:spPr>
        <p:txBody>
          <a:bodyPr anchor="ctr">
            <a:normAutofit/>
          </a:bodyPr>
          <a:lstStyle>
            <a:lvl1pPr algn="ctr">
              <a:defRPr sz="2000">
                <a:solidFill>
                  <a:schemeClr val="bg1"/>
                </a:solidFill>
              </a:defRPr>
            </a:lvl1pPr>
          </a:lstStyle>
          <a:p>
            <a:pPr lvl="0"/>
            <a:r>
              <a:rPr lang="en-US" dirty="0"/>
              <a:t>Box 2 Title Here</a:t>
            </a:r>
          </a:p>
        </p:txBody>
      </p:sp>
      <p:sp>
        <p:nvSpPr>
          <p:cNvPr id="52" name="Text Placeholder 7">
            <a:extLst>
              <a:ext uri="{FF2B5EF4-FFF2-40B4-BE49-F238E27FC236}">
                <a16:creationId xmlns:a16="http://schemas.microsoft.com/office/drawing/2014/main" id="{35AEAA1F-3FCC-F04F-8B41-CF51C30D833B}"/>
              </a:ext>
            </a:extLst>
          </p:cNvPr>
          <p:cNvSpPr>
            <a:spLocks noGrp="1"/>
          </p:cNvSpPr>
          <p:nvPr>
            <p:ph type="body" sz="quarter" idx="22" hasCustomPrompt="1"/>
          </p:nvPr>
        </p:nvSpPr>
        <p:spPr>
          <a:xfrm>
            <a:off x="6213901" y="1676400"/>
            <a:ext cx="2564265" cy="466725"/>
          </a:xfrm>
        </p:spPr>
        <p:txBody>
          <a:bodyPr anchor="ctr">
            <a:normAutofit/>
          </a:bodyPr>
          <a:lstStyle>
            <a:lvl1pPr algn="ctr">
              <a:defRPr sz="2000">
                <a:solidFill>
                  <a:schemeClr val="bg1"/>
                </a:solidFill>
              </a:defRPr>
            </a:lvl1pPr>
          </a:lstStyle>
          <a:p>
            <a:pPr lvl="0"/>
            <a:r>
              <a:rPr lang="en-US" dirty="0"/>
              <a:t>Box 3 Title Here</a:t>
            </a:r>
          </a:p>
        </p:txBody>
      </p:sp>
      <p:sp>
        <p:nvSpPr>
          <p:cNvPr id="54" name="Text Placeholder 7">
            <a:extLst>
              <a:ext uri="{FF2B5EF4-FFF2-40B4-BE49-F238E27FC236}">
                <a16:creationId xmlns:a16="http://schemas.microsoft.com/office/drawing/2014/main" id="{28ED024A-58A4-BA4E-8B5A-1E3255F693F9}"/>
              </a:ext>
            </a:extLst>
          </p:cNvPr>
          <p:cNvSpPr>
            <a:spLocks noGrp="1"/>
          </p:cNvSpPr>
          <p:nvPr>
            <p:ph type="body" sz="quarter" idx="23" hasCustomPrompt="1"/>
          </p:nvPr>
        </p:nvSpPr>
        <p:spPr>
          <a:xfrm>
            <a:off x="9027161" y="1676400"/>
            <a:ext cx="2564265" cy="466725"/>
          </a:xfrm>
        </p:spPr>
        <p:txBody>
          <a:bodyPr anchor="ctr">
            <a:normAutofit/>
          </a:bodyPr>
          <a:lstStyle>
            <a:lvl1pPr algn="ctr">
              <a:defRPr sz="2000">
                <a:solidFill>
                  <a:schemeClr val="bg1"/>
                </a:solidFill>
              </a:defRPr>
            </a:lvl1pPr>
          </a:lstStyle>
          <a:p>
            <a:pPr lvl="0"/>
            <a:r>
              <a:rPr lang="en-US" dirty="0"/>
              <a:t>Box 4 Title Here</a:t>
            </a:r>
          </a:p>
        </p:txBody>
      </p:sp>
      <p:sp>
        <p:nvSpPr>
          <p:cNvPr id="26" name="Text Placeholder 5">
            <a:extLst>
              <a:ext uri="{FF2B5EF4-FFF2-40B4-BE49-F238E27FC236}">
                <a16:creationId xmlns:a16="http://schemas.microsoft.com/office/drawing/2014/main" id="{A1A596C6-4DB2-9D4F-94AA-D54071887856}"/>
              </a:ext>
            </a:extLst>
          </p:cNvPr>
          <p:cNvSpPr>
            <a:spLocks noGrp="1"/>
          </p:cNvSpPr>
          <p:nvPr>
            <p:ph type="body" sz="quarter" idx="24" hasCustomPrompt="1"/>
          </p:nvPr>
        </p:nvSpPr>
        <p:spPr>
          <a:xfrm>
            <a:off x="283935" y="776460"/>
            <a:ext cx="11369343" cy="282313"/>
          </a:xfr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800">
                <a:solidFill>
                  <a:schemeClr val="accent6"/>
                </a:solidFill>
              </a:defRPr>
            </a:lvl1pPr>
          </a:lstStyle>
          <a:p>
            <a:r>
              <a:rPr lang="en-US" sz="1800" b="0" dirty="0">
                <a:solidFill>
                  <a:srgbClr val="888888"/>
                </a:solidFill>
                <a:latin typeface="Calibri" panose="020F0502020204030204" pitchFamily="34" charset="0"/>
                <a:cs typeface="Calibri" panose="020F0502020204030204" pitchFamily="34" charset="0"/>
              </a:rPr>
              <a:t>Subhead sits here</a:t>
            </a:r>
          </a:p>
        </p:txBody>
      </p:sp>
      <p:sp>
        <p:nvSpPr>
          <p:cNvPr id="2" name="Footer Placeholder 1">
            <a:extLst>
              <a:ext uri="{FF2B5EF4-FFF2-40B4-BE49-F238E27FC236}">
                <a16:creationId xmlns:a16="http://schemas.microsoft.com/office/drawing/2014/main" id="{8890AB0E-083F-844C-B526-C6481959FD42}"/>
              </a:ext>
            </a:extLst>
          </p:cNvPr>
          <p:cNvSpPr>
            <a:spLocks noGrp="1"/>
          </p:cNvSpPr>
          <p:nvPr>
            <p:ph type="ftr" sz="quarter" idx="25"/>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1649592145"/>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BreakSlide_Blue">
    <p:spTree>
      <p:nvGrpSpPr>
        <p:cNvPr id="1" name=""/>
        <p:cNvGrpSpPr/>
        <p:nvPr/>
      </p:nvGrpSpPr>
      <p:grpSpPr>
        <a:xfrm>
          <a:off x="0" y="0"/>
          <a:ext cx="0" cy="0"/>
          <a:chOff x="0" y="0"/>
          <a:chExt cx="0" cy="0"/>
        </a:xfrm>
      </p:grpSpPr>
      <p:sp>
        <p:nvSpPr>
          <p:cNvPr id="112" name="Rectangle 111">
            <a:extLst>
              <a:ext uri="{FF2B5EF4-FFF2-40B4-BE49-F238E27FC236}">
                <a16:creationId xmlns:a16="http://schemas.microsoft.com/office/drawing/2014/main" id="{7E372EEA-5B1E-F34D-BC67-48B0837185A9}"/>
              </a:ext>
            </a:extLst>
          </p:cNvPr>
          <p:cNvSpPr/>
          <p:nvPr userDrawn="1"/>
        </p:nvSpPr>
        <p:spPr>
          <a:xfrm flipH="1">
            <a:off x="-1" y="0"/>
            <a:ext cx="8128002" cy="68579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E87951C7-0E42-1446-AC3F-E1A5586AD25D}"/>
              </a:ext>
            </a:extLst>
          </p:cNvPr>
          <p:cNvSpPr/>
          <p:nvPr userDrawn="1"/>
        </p:nvSpPr>
        <p:spPr>
          <a:xfrm>
            <a:off x="-9471" y="5910643"/>
            <a:ext cx="4144781" cy="94735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7" name="Oval 86">
            <a:extLst>
              <a:ext uri="{FF2B5EF4-FFF2-40B4-BE49-F238E27FC236}">
                <a16:creationId xmlns:a16="http://schemas.microsoft.com/office/drawing/2014/main" id="{3B8AD3C3-C128-B54C-A3B8-3049588C1462}"/>
              </a:ext>
            </a:extLst>
          </p:cNvPr>
          <p:cNvSpPr/>
          <p:nvPr userDrawn="1"/>
        </p:nvSpPr>
        <p:spPr>
          <a:xfrm>
            <a:off x="-351093" y="4934838"/>
            <a:ext cx="3034357" cy="3034357"/>
          </a:xfrm>
          <a:prstGeom prst="ellipse">
            <a:avLst/>
          </a:prstGeom>
          <a:noFill/>
          <a:ln w="41275" cap="rnd">
            <a:solidFill>
              <a:schemeClr val="bg1"/>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67" name="Rectangle 66">
            <a:extLst>
              <a:ext uri="{FF2B5EF4-FFF2-40B4-BE49-F238E27FC236}">
                <a16:creationId xmlns:a16="http://schemas.microsoft.com/office/drawing/2014/main" id="{B6B3DECF-DECD-A94E-8508-259F13D7CDAE}"/>
              </a:ext>
            </a:extLst>
          </p:cNvPr>
          <p:cNvSpPr/>
          <p:nvPr userDrawn="1"/>
        </p:nvSpPr>
        <p:spPr>
          <a:xfrm rot="5400000" flipH="1">
            <a:off x="7530642" y="391991"/>
            <a:ext cx="989348" cy="2053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2" name="Group 1">
            <a:extLst>
              <a:ext uri="{FF2B5EF4-FFF2-40B4-BE49-F238E27FC236}">
                <a16:creationId xmlns:a16="http://schemas.microsoft.com/office/drawing/2014/main" id="{13DE3ED7-7025-C14D-9854-56DB9731006B}"/>
              </a:ext>
            </a:extLst>
          </p:cNvPr>
          <p:cNvGrpSpPr/>
          <p:nvPr userDrawn="1"/>
        </p:nvGrpSpPr>
        <p:grpSpPr>
          <a:xfrm rot="5400000">
            <a:off x="7115562" y="1928813"/>
            <a:ext cx="1965714" cy="87302"/>
            <a:chOff x="0" y="259046"/>
            <a:chExt cx="1965714" cy="87302"/>
          </a:xfrm>
        </p:grpSpPr>
        <p:cxnSp>
          <p:nvCxnSpPr>
            <p:cNvPr id="36" name="Straight Connector 35">
              <a:extLst>
                <a:ext uri="{FF2B5EF4-FFF2-40B4-BE49-F238E27FC236}">
                  <a16:creationId xmlns:a16="http://schemas.microsoft.com/office/drawing/2014/main" id="{FA885411-8ED7-8B4B-B0D8-C10848A06201}"/>
                </a:ext>
              </a:extLst>
            </p:cNvPr>
            <p:cNvCxnSpPr>
              <a:cxnSpLocks/>
            </p:cNvCxnSpPr>
            <p:nvPr userDrawn="1"/>
          </p:nvCxnSpPr>
          <p:spPr>
            <a:xfrm rot="5400000">
              <a:off x="50339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9B8FCBC-0299-704F-A4E5-8F839DF0C46D}"/>
                </a:ext>
              </a:extLst>
            </p:cNvPr>
            <p:cNvCxnSpPr>
              <a:cxnSpLocks/>
            </p:cNvCxnSpPr>
            <p:nvPr userDrawn="1"/>
          </p:nvCxnSpPr>
          <p:spPr>
            <a:xfrm rot="5400000">
              <a:off x="1588003"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AA18CAC-232E-CB4D-BB4B-BFB625D9B97A}"/>
                </a:ext>
              </a:extLst>
            </p:cNvPr>
            <p:cNvCxnSpPr>
              <a:cxnSpLocks/>
            </p:cNvCxnSpPr>
            <p:nvPr userDrawn="1"/>
          </p:nvCxnSpPr>
          <p:spPr>
            <a:xfrm rot="5400000">
              <a:off x="1520215"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7C34C1F-D9D9-A144-BDBC-97D968CCB538}"/>
                </a:ext>
              </a:extLst>
            </p:cNvPr>
            <p:cNvCxnSpPr>
              <a:cxnSpLocks/>
            </p:cNvCxnSpPr>
            <p:nvPr userDrawn="1"/>
          </p:nvCxnSpPr>
          <p:spPr>
            <a:xfrm rot="5400000">
              <a:off x="1452427"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6793618-5810-2C4D-8EDE-6757BA072023}"/>
                </a:ext>
              </a:extLst>
            </p:cNvPr>
            <p:cNvCxnSpPr>
              <a:cxnSpLocks/>
            </p:cNvCxnSpPr>
            <p:nvPr userDrawn="1"/>
          </p:nvCxnSpPr>
          <p:spPr>
            <a:xfrm rot="5400000">
              <a:off x="1384639"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F82CD25-350F-D843-8448-B2D727A5CF98}"/>
                </a:ext>
              </a:extLst>
            </p:cNvPr>
            <p:cNvCxnSpPr>
              <a:cxnSpLocks/>
            </p:cNvCxnSpPr>
            <p:nvPr userDrawn="1"/>
          </p:nvCxnSpPr>
          <p:spPr>
            <a:xfrm rot="5400000">
              <a:off x="131685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C45E4A5-922D-DA4E-A8A7-F4329744BEC6}"/>
                </a:ext>
              </a:extLst>
            </p:cNvPr>
            <p:cNvCxnSpPr>
              <a:cxnSpLocks/>
            </p:cNvCxnSpPr>
            <p:nvPr userDrawn="1"/>
          </p:nvCxnSpPr>
          <p:spPr>
            <a:xfrm rot="5400000">
              <a:off x="124906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02B9FC9-6D75-0C4A-8755-D36CAD4398B7}"/>
                </a:ext>
              </a:extLst>
            </p:cNvPr>
            <p:cNvCxnSpPr>
              <a:cxnSpLocks/>
            </p:cNvCxnSpPr>
            <p:nvPr userDrawn="1"/>
          </p:nvCxnSpPr>
          <p:spPr>
            <a:xfrm rot="5400000">
              <a:off x="118127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7C2F96E-7524-A640-8D54-C8D4B6BED724}"/>
                </a:ext>
              </a:extLst>
            </p:cNvPr>
            <p:cNvCxnSpPr>
              <a:cxnSpLocks/>
            </p:cNvCxnSpPr>
            <p:nvPr userDrawn="1"/>
          </p:nvCxnSpPr>
          <p:spPr>
            <a:xfrm rot="5400000">
              <a:off x="111348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09A107A-7521-5E43-8934-E10B3875531F}"/>
                </a:ext>
              </a:extLst>
            </p:cNvPr>
            <p:cNvCxnSpPr>
              <a:cxnSpLocks/>
            </p:cNvCxnSpPr>
            <p:nvPr userDrawn="1"/>
          </p:nvCxnSpPr>
          <p:spPr>
            <a:xfrm rot="5400000">
              <a:off x="104569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6E3FCF6-2570-664E-BE19-9CB94CA990D9}"/>
                </a:ext>
              </a:extLst>
            </p:cNvPr>
            <p:cNvCxnSpPr>
              <a:cxnSpLocks/>
            </p:cNvCxnSpPr>
            <p:nvPr userDrawn="1"/>
          </p:nvCxnSpPr>
          <p:spPr>
            <a:xfrm rot="5400000">
              <a:off x="97791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55F1BA3-2904-B54B-A8C9-2B8525FDFD3D}"/>
                </a:ext>
              </a:extLst>
            </p:cNvPr>
            <p:cNvCxnSpPr>
              <a:cxnSpLocks/>
            </p:cNvCxnSpPr>
            <p:nvPr userDrawn="1"/>
          </p:nvCxnSpPr>
          <p:spPr>
            <a:xfrm rot="5400000">
              <a:off x="91012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D0C9AC3-380E-8D4E-9551-C3AE9C5E5AB2}"/>
                </a:ext>
              </a:extLst>
            </p:cNvPr>
            <p:cNvCxnSpPr>
              <a:cxnSpLocks/>
            </p:cNvCxnSpPr>
            <p:nvPr userDrawn="1"/>
          </p:nvCxnSpPr>
          <p:spPr>
            <a:xfrm rot="5400000">
              <a:off x="84233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7615CF-381B-9142-A19B-9FC019C96389}"/>
                </a:ext>
              </a:extLst>
            </p:cNvPr>
            <p:cNvCxnSpPr>
              <a:cxnSpLocks/>
            </p:cNvCxnSpPr>
            <p:nvPr userDrawn="1"/>
          </p:nvCxnSpPr>
          <p:spPr>
            <a:xfrm rot="5400000">
              <a:off x="77454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ABEA224-7528-F148-ABCE-3DC45ABE3436}"/>
                </a:ext>
              </a:extLst>
            </p:cNvPr>
            <p:cNvCxnSpPr>
              <a:cxnSpLocks/>
            </p:cNvCxnSpPr>
            <p:nvPr userDrawn="1"/>
          </p:nvCxnSpPr>
          <p:spPr>
            <a:xfrm rot="5400000">
              <a:off x="70675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84BD733-67C2-E24E-99CE-29A850C2018F}"/>
                </a:ext>
              </a:extLst>
            </p:cNvPr>
            <p:cNvCxnSpPr>
              <a:cxnSpLocks/>
            </p:cNvCxnSpPr>
            <p:nvPr userDrawn="1"/>
          </p:nvCxnSpPr>
          <p:spPr>
            <a:xfrm rot="5400000">
              <a:off x="63897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B4CF3CC-15D1-DA48-B1E1-46A6534ED41F}"/>
                </a:ext>
              </a:extLst>
            </p:cNvPr>
            <p:cNvCxnSpPr>
              <a:cxnSpLocks/>
            </p:cNvCxnSpPr>
            <p:nvPr userDrawn="1"/>
          </p:nvCxnSpPr>
          <p:spPr>
            <a:xfrm rot="5400000">
              <a:off x="57118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C880D26-FDDF-D64F-A1B1-54A1B8BC8D74}"/>
                </a:ext>
              </a:extLst>
            </p:cNvPr>
            <p:cNvCxnSpPr>
              <a:cxnSpLocks/>
            </p:cNvCxnSpPr>
            <p:nvPr userDrawn="1"/>
          </p:nvCxnSpPr>
          <p:spPr>
            <a:xfrm rot="5400000">
              <a:off x="43560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04BB624-04E5-BA40-BE94-B7F7C1A39DAF}"/>
                </a:ext>
              </a:extLst>
            </p:cNvPr>
            <p:cNvCxnSpPr>
              <a:cxnSpLocks/>
            </p:cNvCxnSpPr>
            <p:nvPr userDrawn="1"/>
          </p:nvCxnSpPr>
          <p:spPr>
            <a:xfrm rot="5400000">
              <a:off x="36781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6D554D5-612C-5846-872A-9D44A410605C}"/>
                </a:ext>
              </a:extLst>
            </p:cNvPr>
            <p:cNvCxnSpPr>
              <a:cxnSpLocks/>
            </p:cNvCxnSpPr>
            <p:nvPr userDrawn="1"/>
          </p:nvCxnSpPr>
          <p:spPr>
            <a:xfrm rot="5400000">
              <a:off x="30003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9B85488-07BF-A149-B717-4315650987D5}"/>
                </a:ext>
              </a:extLst>
            </p:cNvPr>
            <p:cNvCxnSpPr>
              <a:cxnSpLocks/>
            </p:cNvCxnSpPr>
            <p:nvPr userDrawn="1"/>
          </p:nvCxnSpPr>
          <p:spPr>
            <a:xfrm rot="5400000">
              <a:off x="23224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81F736C-5D29-3D43-BDA7-35CB7C797197}"/>
                </a:ext>
              </a:extLst>
            </p:cNvPr>
            <p:cNvCxnSpPr>
              <a:cxnSpLocks/>
            </p:cNvCxnSpPr>
            <p:nvPr userDrawn="1"/>
          </p:nvCxnSpPr>
          <p:spPr>
            <a:xfrm rot="5400000">
              <a:off x="16445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D839C83-791C-A84D-B536-03522AC3BE51}"/>
                </a:ext>
              </a:extLst>
            </p:cNvPr>
            <p:cNvCxnSpPr>
              <a:cxnSpLocks/>
            </p:cNvCxnSpPr>
            <p:nvPr userDrawn="1"/>
          </p:nvCxnSpPr>
          <p:spPr>
            <a:xfrm rot="5400000">
              <a:off x="9666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888ADEC-CABC-0946-8970-769CB3E549F2}"/>
                </a:ext>
              </a:extLst>
            </p:cNvPr>
            <p:cNvCxnSpPr>
              <a:cxnSpLocks/>
            </p:cNvCxnSpPr>
            <p:nvPr userDrawn="1"/>
          </p:nvCxnSpPr>
          <p:spPr>
            <a:xfrm rot="5400000">
              <a:off x="2887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4F604CD-7896-1447-85AC-145217FA4BF0}"/>
                </a:ext>
              </a:extLst>
            </p:cNvPr>
            <p:cNvCxnSpPr>
              <a:cxnSpLocks/>
            </p:cNvCxnSpPr>
            <p:nvPr userDrawn="1"/>
          </p:nvCxnSpPr>
          <p:spPr>
            <a:xfrm rot="5400000">
              <a:off x="-3891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A7B68B4-4D26-CA46-9E10-DABA8F4D72FF}"/>
                </a:ext>
              </a:extLst>
            </p:cNvPr>
            <p:cNvCxnSpPr>
              <a:cxnSpLocks/>
            </p:cNvCxnSpPr>
            <p:nvPr userDrawn="1"/>
          </p:nvCxnSpPr>
          <p:spPr>
            <a:xfrm rot="5400000">
              <a:off x="50339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C51B9D4-16BC-354D-9802-A5FFC52F1B7D}"/>
                </a:ext>
              </a:extLst>
            </p:cNvPr>
            <p:cNvCxnSpPr>
              <a:cxnSpLocks/>
            </p:cNvCxnSpPr>
            <p:nvPr userDrawn="1"/>
          </p:nvCxnSpPr>
          <p:spPr>
            <a:xfrm rot="5400000">
              <a:off x="1588003"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38A5DCF-A9EE-4B4C-818E-05F1B4A0D079}"/>
                </a:ext>
              </a:extLst>
            </p:cNvPr>
            <p:cNvCxnSpPr>
              <a:cxnSpLocks/>
            </p:cNvCxnSpPr>
            <p:nvPr userDrawn="1"/>
          </p:nvCxnSpPr>
          <p:spPr>
            <a:xfrm rot="5400000">
              <a:off x="1520215"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94DFF4F4-BCE4-0B4B-8A1E-AF9246686DE8}"/>
                </a:ext>
              </a:extLst>
            </p:cNvPr>
            <p:cNvCxnSpPr>
              <a:cxnSpLocks/>
            </p:cNvCxnSpPr>
            <p:nvPr userDrawn="1"/>
          </p:nvCxnSpPr>
          <p:spPr>
            <a:xfrm rot="5400000">
              <a:off x="1452427"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5BDEB900-C658-F542-B1C4-84F7AD0B1628}"/>
                </a:ext>
              </a:extLst>
            </p:cNvPr>
            <p:cNvCxnSpPr>
              <a:cxnSpLocks/>
            </p:cNvCxnSpPr>
            <p:nvPr userDrawn="1"/>
          </p:nvCxnSpPr>
          <p:spPr>
            <a:xfrm rot="5400000">
              <a:off x="1384639"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C187D657-3112-4C47-9654-9BB2FB08961A}"/>
                </a:ext>
              </a:extLst>
            </p:cNvPr>
            <p:cNvCxnSpPr>
              <a:cxnSpLocks/>
            </p:cNvCxnSpPr>
            <p:nvPr userDrawn="1"/>
          </p:nvCxnSpPr>
          <p:spPr>
            <a:xfrm rot="5400000">
              <a:off x="131685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872D4B-4658-4E43-B78F-847FA58DD130}"/>
                </a:ext>
              </a:extLst>
            </p:cNvPr>
            <p:cNvCxnSpPr>
              <a:cxnSpLocks/>
            </p:cNvCxnSpPr>
            <p:nvPr userDrawn="1"/>
          </p:nvCxnSpPr>
          <p:spPr>
            <a:xfrm rot="5400000">
              <a:off x="124906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816F4FC-351D-0E4E-AFC5-9CFC86FCE20D}"/>
                </a:ext>
              </a:extLst>
            </p:cNvPr>
            <p:cNvCxnSpPr>
              <a:cxnSpLocks/>
            </p:cNvCxnSpPr>
            <p:nvPr userDrawn="1"/>
          </p:nvCxnSpPr>
          <p:spPr>
            <a:xfrm rot="5400000">
              <a:off x="118127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2C9B699-1718-1246-9A05-D37FE4554F73}"/>
                </a:ext>
              </a:extLst>
            </p:cNvPr>
            <p:cNvCxnSpPr>
              <a:cxnSpLocks/>
            </p:cNvCxnSpPr>
            <p:nvPr userDrawn="1"/>
          </p:nvCxnSpPr>
          <p:spPr>
            <a:xfrm rot="5400000">
              <a:off x="111348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FE45CCB-1B4E-0E4E-A279-D48CC7EC58FE}"/>
                </a:ext>
              </a:extLst>
            </p:cNvPr>
            <p:cNvCxnSpPr>
              <a:cxnSpLocks/>
            </p:cNvCxnSpPr>
            <p:nvPr userDrawn="1"/>
          </p:nvCxnSpPr>
          <p:spPr>
            <a:xfrm rot="5400000">
              <a:off x="104569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E86E093-7A87-F148-81E0-A3009449810C}"/>
                </a:ext>
              </a:extLst>
            </p:cNvPr>
            <p:cNvCxnSpPr>
              <a:cxnSpLocks/>
            </p:cNvCxnSpPr>
            <p:nvPr userDrawn="1"/>
          </p:nvCxnSpPr>
          <p:spPr>
            <a:xfrm rot="5400000">
              <a:off x="97791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FF43018F-DFDC-DC40-8A9F-32FA8C0C23CC}"/>
                </a:ext>
              </a:extLst>
            </p:cNvPr>
            <p:cNvCxnSpPr>
              <a:cxnSpLocks/>
            </p:cNvCxnSpPr>
            <p:nvPr userDrawn="1"/>
          </p:nvCxnSpPr>
          <p:spPr>
            <a:xfrm rot="5400000">
              <a:off x="91012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AE4A6A3-761E-5947-A696-F5BAEFC8F76C}"/>
                </a:ext>
              </a:extLst>
            </p:cNvPr>
            <p:cNvCxnSpPr>
              <a:cxnSpLocks/>
            </p:cNvCxnSpPr>
            <p:nvPr userDrawn="1"/>
          </p:nvCxnSpPr>
          <p:spPr>
            <a:xfrm rot="5400000">
              <a:off x="84233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750896B2-4236-2448-BF3C-C8EBF9719830}"/>
                </a:ext>
              </a:extLst>
            </p:cNvPr>
            <p:cNvCxnSpPr>
              <a:cxnSpLocks/>
            </p:cNvCxnSpPr>
            <p:nvPr userDrawn="1"/>
          </p:nvCxnSpPr>
          <p:spPr>
            <a:xfrm rot="5400000">
              <a:off x="77454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6C4EB0F-EB45-E841-A747-563E5F14709C}"/>
                </a:ext>
              </a:extLst>
            </p:cNvPr>
            <p:cNvCxnSpPr>
              <a:cxnSpLocks/>
            </p:cNvCxnSpPr>
            <p:nvPr userDrawn="1"/>
          </p:nvCxnSpPr>
          <p:spPr>
            <a:xfrm rot="5400000">
              <a:off x="70675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17DD76EB-054D-F749-BC63-BA7A7842B1F5}"/>
                </a:ext>
              </a:extLst>
            </p:cNvPr>
            <p:cNvCxnSpPr>
              <a:cxnSpLocks/>
            </p:cNvCxnSpPr>
            <p:nvPr userDrawn="1"/>
          </p:nvCxnSpPr>
          <p:spPr>
            <a:xfrm rot="5400000">
              <a:off x="63897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5B6A521-942A-D643-A224-160087D5D095}"/>
                </a:ext>
              </a:extLst>
            </p:cNvPr>
            <p:cNvCxnSpPr>
              <a:cxnSpLocks/>
            </p:cNvCxnSpPr>
            <p:nvPr userDrawn="1"/>
          </p:nvCxnSpPr>
          <p:spPr>
            <a:xfrm rot="5400000">
              <a:off x="57118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D2F005C-764F-CD44-A00E-C6A23048FBA1}"/>
                </a:ext>
              </a:extLst>
            </p:cNvPr>
            <p:cNvCxnSpPr>
              <a:cxnSpLocks/>
            </p:cNvCxnSpPr>
            <p:nvPr userDrawn="1"/>
          </p:nvCxnSpPr>
          <p:spPr>
            <a:xfrm rot="5400000">
              <a:off x="43560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67D904A3-2A42-EF4B-B21D-BCF72D092AFF}"/>
                </a:ext>
              </a:extLst>
            </p:cNvPr>
            <p:cNvCxnSpPr>
              <a:cxnSpLocks/>
            </p:cNvCxnSpPr>
            <p:nvPr userDrawn="1"/>
          </p:nvCxnSpPr>
          <p:spPr>
            <a:xfrm rot="5400000">
              <a:off x="36781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F29976A-E210-F84A-9371-CD089703E78F}"/>
                </a:ext>
              </a:extLst>
            </p:cNvPr>
            <p:cNvCxnSpPr>
              <a:cxnSpLocks/>
            </p:cNvCxnSpPr>
            <p:nvPr userDrawn="1"/>
          </p:nvCxnSpPr>
          <p:spPr>
            <a:xfrm rot="5400000">
              <a:off x="30003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A260728-81CD-9D46-989A-4E5438B77D96}"/>
                </a:ext>
              </a:extLst>
            </p:cNvPr>
            <p:cNvCxnSpPr>
              <a:cxnSpLocks/>
            </p:cNvCxnSpPr>
            <p:nvPr userDrawn="1"/>
          </p:nvCxnSpPr>
          <p:spPr>
            <a:xfrm rot="5400000">
              <a:off x="23224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02CF68A-2673-3348-B9FA-490B1A252EDF}"/>
                </a:ext>
              </a:extLst>
            </p:cNvPr>
            <p:cNvCxnSpPr>
              <a:cxnSpLocks/>
            </p:cNvCxnSpPr>
            <p:nvPr userDrawn="1"/>
          </p:nvCxnSpPr>
          <p:spPr>
            <a:xfrm rot="5400000">
              <a:off x="16445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9823774-3A21-7B46-AC6E-1A291E33845A}"/>
                </a:ext>
              </a:extLst>
            </p:cNvPr>
            <p:cNvCxnSpPr>
              <a:cxnSpLocks/>
            </p:cNvCxnSpPr>
            <p:nvPr userDrawn="1"/>
          </p:nvCxnSpPr>
          <p:spPr>
            <a:xfrm rot="5400000">
              <a:off x="9666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9254BD75-6087-7F46-8C85-64080E691257}"/>
                </a:ext>
              </a:extLst>
            </p:cNvPr>
            <p:cNvCxnSpPr>
              <a:cxnSpLocks/>
            </p:cNvCxnSpPr>
            <p:nvPr userDrawn="1"/>
          </p:nvCxnSpPr>
          <p:spPr>
            <a:xfrm rot="5400000">
              <a:off x="2887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425ACC9-75F9-3F49-B113-DE8745722547}"/>
                </a:ext>
              </a:extLst>
            </p:cNvPr>
            <p:cNvCxnSpPr>
              <a:cxnSpLocks/>
            </p:cNvCxnSpPr>
            <p:nvPr userDrawn="1"/>
          </p:nvCxnSpPr>
          <p:spPr>
            <a:xfrm rot="5400000">
              <a:off x="-3891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36C0C7A-F9E4-F64A-8A43-CE8B9E736E27}"/>
                </a:ext>
              </a:extLst>
            </p:cNvPr>
            <p:cNvCxnSpPr>
              <a:cxnSpLocks/>
            </p:cNvCxnSpPr>
            <p:nvPr userDrawn="1"/>
          </p:nvCxnSpPr>
          <p:spPr>
            <a:xfrm rot="5400000">
              <a:off x="1926797"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E74A0B0-342E-5441-BDE2-FF2156C71EEF}"/>
                </a:ext>
              </a:extLst>
            </p:cNvPr>
            <p:cNvCxnSpPr>
              <a:cxnSpLocks/>
            </p:cNvCxnSpPr>
            <p:nvPr userDrawn="1"/>
          </p:nvCxnSpPr>
          <p:spPr>
            <a:xfrm rot="5400000">
              <a:off x="1859009"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981180F-BCAC-D94C-88E1-BDE714A59E7E}"/>
                </a:ext>
              </a:extLst>
            </p:cNvPr>
            <p:cNvCxnSpPr>
              <a:cxnSpLocks/>
            </p:cNvCxnSpPr>
            <p:nvPr userDrawn="1"/>
          </p:nvCxnSpPr>
          <p:spPr>
            <a:xfrm rot="5400000">
              <a:off x="1791221"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700E7F8-9306-6B43-9A61-9A284AE37D02}"/>
                </a:ext>
              </a:extLst>
            </p:cNvPr>
            <p:cNvCxnSpPr>
              <a:cxnSpLocks/>
            </p:cNvCxnSpPr>
            <p:nvPr userDrawn="1"/>
          </p:nvCxnSpPr>
          <p:spPr>
            <a:xfrm rot="5400000">
              <a:off x="1723433"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D592DE34-1929-B442-A6D2-15C03A97A13E}"/>
                </a:ext>
              </a:extLst>
            </p:cNvPr>
            <p:cNvCxnSpPr>
              <a:cxnSpLocks/>
            </p:cNvCxnSpPr>
            <p:nvPr userDrawn="1"/>
          </p:nvCxnSpPr>
          <p:spPr>
            <a:xfrm rot="5400000">
              <a:off x="1655645"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grpSp>
      <p:sp>
        <p:nvSpPr>
          <p:cNvPr id="5" name="Picture Placeholder 4">
            <a:extLst>
              <a:ext uri="{FF2B5EF4-FFF2-40B4-BE49-F238E27FC236}">
                <a16:creationId xmlns:a16="http://schemas.microsoft.com/office/drawing/2014/main" id="{3701B2B5-84CC-1E41-9F67-97EF52696DC4}"/>
              </a:ext>
            </a:extLst>
          </p:cNvPr>
          <p:cNvSpPr>
            <a:spLocks noGrp="1"/>
          </p:cNvSpPr>
          <p:nvPr>
            <p:ph type="pic" sz="quarter" idx="14"/>
          </p:nvPr>
        </p:nvSpPr>
        <p:spPr>
          <a:xfrm>
            <a:off x="8545099" y="1396343"/>
            <a:ext cx="3263187" cy="4090987"/>
          </a:xfrm>
        </p:spPr>
        <p:txBody>
          <a:bodyPr anchor="ctr"/>
          <a:lstStyle>
            <a:lvl1pPr algn="ctr">
              <a:defRPr/>
            </a:lvl1pPr>
          </a:lstStyle>
          <a:p>
            <a:endParaRPr lang="en-US" dirty="0"/>
          </a:p>
        </p:txBody>
      </p:sp>
      <p:sp>
        <p:nvSpPr>
          <p:cNvPr id="6" name="Footer Placeholder 5">
            <a:extLst>
              <a:ext uri="{FF2B5EF4-FFF2-40B4-BE49-F238E27FC236}">
                <a16:creationId xmlns:a16="http://schemas.microsoft.com/office/drawing/2014/main" id="{18F3DAED-E924-0443-AF2B-9450C6477EC2}"/>
              </a:ext>
            </a:extLst>
          </p:cNvPr>
          <p:cNvSpPr>
            <a:spLocks noGrp="1"/>
          </p:cNvSpPr>
          <p:nvPr>
            <p:ph type="ftr" sz="quarter" idx="15"/>
          </p:nvPr>
        </p:nvSpPr>
        <p:spPr/>
        <p:txBody>
          <a:bodyPr/>
          <a:lstStyle>
            <a:lvl1pPr>
              <a:defRPr>
                <a:solidFill>
                  <a:schemeClr val="bg1"/>
                </a:solidFill>
              </a:defRPr>
            </a:lvl1pPr>
          </a:lstStyle>
          <a:p>
            <a:r>
              <a:rPr lang="en-US" dirty="0"/>
              <a:t>© 2020 SolarWinds Worldwide, LLC. All rights reserved.</a:t>
            </a:r>
          </a:p>
        </p:txBody>
      </p:sp>
      <p:sp>
        <p:nvSpPr>
          <p:cNvPr id="110" name="Text Placeholder 1">
            <a:extLst>
              <a:ext uri="{FF2B5EF4-FFF2-40B4-BE49-F238E27FC236}">
                <a16:creationId xmlns:a16="http://schemas.microsoft.com/office/drawing/2014/main" id="{D29F3B8D-C608-BD49-B0C6-C434605BD50A}"/>
              </a:ext>
            </a:extLst>
          </p:cNvPr>
          <p:cNvSpPr>
            <a:spLocks noGrp="1"/>
          </p:cNvSpPr>
          <p:nvPr>
            <p:ph type="body" sz="quarter" idx="13" hasCustomPrompt="1"/>
          </p:nvPr>
        </p:nvSpPr>
        <p:spPr>
          <a:xfrm>
            <a:off x="0" y="747251"/>
            <a:ext cx="8115300" cy="814345"/>
          </a:xfrm>
        </p:spPr>
        <p:txBody>
          <a:bodyPr anchor="t"/>
          <a:lstStyle>
            <a:lvl1pPr algn="ctr">
              <a:defRPr b="1">
                <a:solidFill>
                  <a:schemeClr val="bg1"/>
                </a:solidFill>
                <a:latin typeface="Arial" panose="020B0604020202020204" pitchFamily="34" charset="0"/>
                <a:cs typeface="Arial" panose="020B0604020202020204" pitchFamily="34" charset="0"/>
              </a:defRPr>
            </a:lvl1pPr>
          </a:lstStyle>
          <a:p>
            <a:pPr>
              <a:lnSpc>
                <a:spcPct val="100000"/>
              </a:lnSpc>
            </a:pPr>
            <a:r>
              <a:rPr lang="en-US" sz="5500" dirty="0"/>
              <a:t>Presenter Name</a:t>
            </a:r>
            <a:endParaRPr lang="en-US" sz="2000" b="0" dirty="0">
              <a:solidFill>
                <a:schemeClr val="accent6"/>
              </a:solidFill>
              <a:latin typeface="Calibri" panose="020F0502020204030204" pitchFamily="34" charset="0"/>
              <a:cs typeface="Calibri" panose="020F0502020204030204" pitchFamily="34" charset="0"/>
            </a:endParaRPr>
          </a:p>
        </p:txBody>
      </p:sp>
      <p:sp>
        <p:nvSpPr>
          <p:cNvPr id="113" name="Text Placeholder 1">
            <a:extLst>
              <a:ext uri="{FF2B5EF4-FFF2-40B4-BE49-F238E27FC236}">
                <a16:creationId xmlns:a16="http://schemas.microsoft.com/office/drawing/2014/main" id="{8898D993-4977-9F43-8B89-FA767E945C15}"/>
              </a:ext>
            </a:extLst>
          </p:cNvPr>
          <p:cNvSpPr>
            <a:spLocks noGrp="1"/>
          </p:cNvSpPr>
          <p:nvPr>
            <p:ph type="body" sz="quarter" idx="16" hasCustomPrompt="1"/>
          </p:nvPr>
        </p:nvSpPr>
        <p:spPr>
          <a:xfrm>
            <a:off x="0" y="1712451"/>
            <a:ext cx="8115300" cy="346493"/>
          </a:xfrm>
        </p:spPr>
        <p:txBody>
          <a:bodyPr anchor="t"/>
          <a:lstStyle>
            <a:lvl1pPr algn="ctr">
              <a:defRPr b="1">
                <a:solidFill>
                  <a:schemeClr val="bg1"/>
                </a:solidFill>
                <a:latin typeface="Arial" panose="020B0604020202020204" pitchFamily="34" charset="0"/>
                <a:cs typeface="Arial" panose="020B0604020202020204" pitchFamily="34" charset="0"/>
              </a:defRPr>
            </a:lvl1pPr>
          </a:lstStyle>
          <a:p>
            <a:pPr>
              <a:lnSpc>
                <a:spcPct val="100000"/>
              </a:lnSpc>
            </a:pPr>
            <a:r>
              <a:rPr lang="en-US" sz="2000" b="0" dirty="0">
                <a:solidFill>
                  <a:schemeClr val="accent6"/>
                </a:solidFill>
                <a:latin typeface="Calibri" panose="020F0502020204030204" pitchFamily="34" charset="0"/>
                <a:cs typeface="Calibri" panose="020F0502020204030204" pitchFamily="34" charset="0"/>
              </a:rPr>
              <a:t>Title and Company</a:t>
            </a:r>
          </a:p>
        </p:txBody>
      </p:sp>
      <p:sp>
        <p:nvSpPr>
          <p:cNvPr id="7" name="Text Placeholder 6">
            <a:extLst>
              <a:ext uri="{FF2B5EF4-FFF2-40B4-BE49-F238E27FC236}">
                <a16:creationId xmlns:a16="http://schemas.microsoft.com/office/drawing/2014/main" id="{500A3C0C-F7EB-BA45-8592-2DEBCFEC12A8}"/>
              </a:ext>
            </a:extLst>
          </p:cNvPr>
          <p:cNvSpPr>
            <a:spLocks noGrp="1"/>
          </p:cNvSpPr>
          <p:nvPr>
            <p:ph type="body" sz="quarter" idx="17" hasCustomPrompt="1"/>
          </p:nvPr>
        </p:nvSpPr>
        <p:spPr>
          <a:xfrm>
            <a:off x="669290" y="2389824"/>
            <a:ext cx="6776720" cy="2545014"/>
          </a:xfrm>
        </p:spPr>
        <p:txBody>
          <a:bodyPr>
            <a:noAutofit/>
          </a:bodyPr>
          <a:lstStyle>
            <a:lvl1pPr marL="0" marR="0" indent="0" algn="ctr" defTabSz="914400" rtl="0" eaLnBrk="1" fontAlgn="auto" latinLnBrk="0" hangingPunct="1">
              <a:lnSpc>
                <a:spcPct val="100000"/>
              </a:lnSpc>
              <a:spcBef>
                <a:spcPts val="0"/>
              </a:spcBef>
              <a:spcAft>
                <a:spcPts val="0"/>
              </a:spcAft>
              <a:buClrTx/>
              <a:buSzTx/>
              <a:buFontTx/>
              <a:buNone/>
              <a:tabLst/>
              <a:defRPr sz="18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bg1"/>
                </a:solidFill>
                <a:latin typeface="Calibri" panose="020F0502020204030204" pitchFamily="34" charset="0"/>
                <a:cs typeface="Calibri" panose="020F0502020204030204" pitchFamily="34" charset="0"/>
              </a:rPr>
              <a:t>Bio text goes here set in Calibri 18pt. All copy should be center aligned. Bio text goes here set in Calibri 18pt. Bio text goes here set in Calibri 18pt. Bio text goes here set In Calibri 18pt. Bio text goes here set in Calibri 18pt. Bio text goes here set in Calibri 18pt. Bio text goes here set in Calibri 18pt. Bio text goes here set in Calibri 18pt. Bio text goes here set in Calibri 18pt. Bio text goes here set in Calibri 18pt. Bio text goes here set in Calibri 18pt. Bio text goes here set in Calibri 18pt. .</a:t>
            </a:r>
            <a:endParaRPr lang="en-US" sz="2800" b="0" dirty="0">
              <a:solidFill>
                <a:schemeClr val="bg1"/>
              </a:solidFill>
              <a:latin typeface="Calibri" panose="020F0502020204030204" pitchFamily="34" charset="0"/>
              <a:cs typeface="Calibri" panose="020F0502020204030204" pitchFamily="34" charset="0"/>
            </a:endParaRPr>
          </a:p>
        </p:txBody>
      </p:sp>
      <p:sp>
        <p:nvSpPr>
          <p:cNvPr id="9" name="Text Placeholder 8">
            <a:extLst>
              <a:ext uri="{FF2B5EF4-FFF2-40B4-BE49-F238E27FC236}">
                <a16:creationId xmlns:a16="http://schemas.microsoft.com/office/drawing/2014/main" id="{558DB989-A4F8-B84F-87EA-978EDFB3A68E}"/>
              </a:ext>
            </a:extLst>
          </p:cNvPr>
          <p:cNvSpPr>
            <a:spLocks noGrp="1"/>
          </p:cNvSpPr>
          <p:nvPr>
            <p:ph type="body" sz="quarter" idx="18" hasCustomPrompt="1"/>
          </p:nvPr>
        </p:nvSpPr>
        <p:spPr>
          <a:xfrm>
            <a:off x="5016133" y="5265718"/>
            <a:ext cx="2954021" cy="297654"/>
          </a:xfrm>
        </p:spPr>
        <p:txBody>
          <a:bodyPr lIns="91440" tIns="0" rIns="0" bIns="0" anchor="t">
            <a:normAutofit/>
          </a:bodyPr>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sz="1200">
                <a:solidFill>
                  <a:schemeClr val="bg1"/>
                </a:solidFill>
              </a:defRPr>
            </a:lvl1pPr>
          </a:lstStyle>
          <a:p>
            <a:pPr lvl="0"/>
            <a:r>
              <a:rPr lang="en-US" dirty="0"/>
              <a:t>@</a:t>
            </a:r>
            <a:r>
              <a:rPr lang="en-US" dirty="0" err="1"/>
              <a:t>SocialHandle</a:t>
            </a:r>
            <a:endParaRPr lang="en-US" dirty="0"/>
          </a:p>
        </p:txBody>
      </p:sp>
      <p:pic>
        <p:nvPicPr>
          <p:cNvPr id="3" name="Picture 2">
            <a:extLst>
              <a:ext uri="{FF2B5EF4-FFF2-40B4-BE49-F238E27FC236}">
                <a16:creationId xmlns:a16="http://schemas.microsoft.com/office/drawing/2014/main" id="{9E0DED91-A2E3-AE4A-A93A-0CCB2189FF62}"/>
              </a:ext>
            </a:extLst>
          </p:cNvPr>
          <p:cNvPicPr>
            <a:picLocks noChangeAspect="1"/>
          </p:cNvPicPr>
          <p:nvPr userDrawn="1"/>
        </p:nvPicPr>
        <p:blipFill>
          <a:blip r:embed="rId3"/>
          <a:stretch>
            <a:fillRect/>
          </a:stretch>
        </p:blipFill>
        <p:spPr>
          <a:xfrm>
            <a:off x="4755925" y="5658565"/>
            <a:ext cx="220941" cy="220941"/>
          </a:xfrm>
          <a:prstGeom prst="rect">
            <a:avLst/>
          </a:prstGeom>
        </p:spPr>
      </p:pic>
      <p:pic>
        <p:nvPicPr>
          <p:cNvPr id="4" name="Picture 3">
            <a:extLst>
              <a:ext uri="{FF2B5EF4-FFF2-40B4-BE49-F238E27FC236}">
                <a16:creationId xmlns:a16="http://schemas.microsoft.com/office/drawing/2014/main" id="{D47BD5E5-F6C4-2F45-B5DC-7E1EEC09B50F}"/>
              </a:ext>
            </a:extLst>
          </p:cNvPr>
          <p:cNvPicPr>
            <a:picLocks noChangeAspect="1"/>
          </p:cNvPicPr>
          <p:nvPr userDrawn="1"/>
        </p:nvPicPr>
        <p:blipFill>
          <a:blip r:embed="rId4"/>
          <a:stretch>
            <a:fillRect/>
          </a:stretch>
        </p:blipFill>
        <p:spPr>
          <a:xfrm>
            <a:off x="4755925" y="5307042"/>
            <a:ext cx="220941" cy="220941"/>
          </a:xfrm>
          <a:prstGeom prst="rect">
            <a:avLst/>
          </a:prstGeom>
        </p:spPr>
      </p:pic>
      <p:pic>
        <p:nvPicPr>
          <p:cNvPr id="8" name="Picture 7">
            <a:extLst>
              <a:ext uri="{FF2B5EF4-FFF2-40B4-BE49-F238E27FC236}">
                <a16:creationId xmlns:a16="http://schemas.microsoft.com/office/drawing/2014/main" id="{BDBC26A2-D50D-A74D-9846-BD12F81669A5}"/>
              </a:ext>
            </a:extLst>
          </p:cNvPr>
          <p:cNvPicPr>
            <a:picLocks noChangeAspect="1"/>
          </p:cNvPicPr>
          <p:nvPr userDrawn="1"/>
        </p:nvPicPr>
        <p:blipFill>
          <a:blip r:embed="rId5"/>
          <a:stretch>
            <a:fillRect/>
          </a:stretch>
        </p:blipFill>
        <p:spPr>
          <a:xfrm>
            <a:off x="4755925" y="6361612"/>
            <a:ext cx="220941" cy="220941"/>
          </a:xfrm>
          <a:prstGeom prst="rect">
            <a:avLst/>
          </a:prstGeom>
        </p:spPr>
      </p:pic>
      <p:pic>
        <p:nvPicPr>
          <p:cNvPr id="10" name="Picture 9">
            <a:extLst>
              <a:ext uri="{FF2B5EF4-FFF2-40B4-BE49-F238E27FC236}">
                <a16:creationId xmlns:a16="http://schemas.microsoft.com/office/drawing/2014/main" id="{66B42022-1773-5F49-93BC-97B62FBC79DD}"/>
              </a:ext>
            </a:extLst>
          </p:cNvPr>
          <p:cNvPicPr>
            <a:picLocks noChangeAspect="1"/>
          </p:cNvPicPr>
          <p:nvPr userDrawn="1"/>
        </p:nvPicPr>
        <p:blipFill>
          <a:blip r:embed="rId6"/>
          <a:stretch>
            <a:fillRect/>
          </a:stretch>
        </p:blipFill>
        <p:spPr>
          <a:xfrm>
            <a:off x="4755925" y="6010088"/>
            <a:ext cx="220941" cy="220941"/>
          </a:xfrm>
          <a:prstGeom prst="rect">
            <a:avLst/>
          </a:prstGeom>
        </p:spPr>
      </p:pic>
      <p:sp>
        <p:nvSpPr>
          <p:cNvPr id="115" name="Text Placeholder 8">
            <a:extLst>
              <a:ext uri="{FF2B5EF4-FFF2-40B4-BE49-F238E27FC236}">
                <a16:creationId xmlns:a16="http://schemas.microsoft.com/office/drawing/2014/main" id="{DB9018D0-21E0-D44A-8B95-93FF4A4479B6}"/>
              </a:ext>
            </a:extLst>
          </p:cNvPr>
          <p:cNvSpPr>
            <a:spLocks noGrp="1"/>
          </p:cNvSpPr>
          <p:nvPr>
            <p:ph type="body" sz="quarter" idx="19" hasCustomPrompt="1"/>
          </p:nvPr>
        </p:nvSpPr>
        <p:spPr>
          <a:xfrm>
            <a:off x="5016133" y="5617469"/>
            <a:ext cx="2954021" cy="297654"/>
          </a:xfrm>
        </p:spPr>
        <p:txBody>
          <a:bodyPr lIns="91440" tIns="0" rIns="0" bIns="0" anchor="t">
            <a:normAutofit/>
          </a:bodyPr>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sz="1200">
                <a:solidFill>
                  <a:schemeClr val="bg1"/>
                </a:solidFill>
              </a:defRPr>
            </a:lvl1pPr>
          </a:lstStyle>
          <a:p>
            <a:pPr lvl="0"/>
            <a:r>
              <a:rPr lang="en-US" dirty="0"/>
              <a:t>@</a:t>
            </a:r>
            <a:r>
              <a:rPr lang="en-US" dirty="0" err="1"/>
              <a:t>SocialHandle</a:t>
            </a:r>
            <a:endParaRPr lang="en-US" dirty="0"/>
          </a:p>
        </p:txBody>
      </p:sp>
      <p:sp>
        <p:nvSpPr>
          <p:cNvPr id="116" name="Text Placeholder 8">
            <a:extLst>
              <a:ext uri="{FF2B5EF4-FFF2-40B4-BE49-F238E27FC236}">
                <a16:creationId xmlns:a16="http://schemas.microsoft.com/office/drawing/2014/main" id="{57E540A7-C264-0140-BE52-ECEAB5E8D96E}"/>
              </a:ext>
            </a:extLst>
          </p:cNvPr>
          <p:cNvSpPr>
            <a:spLocks noGrp="1"/>
          </p:cNvSpPr>
          <p:nvPr>
            <p:ph type="body" sz="quarter" idx="20" hasCustomPrompt="1"/>
          </p:nvPr>
        </p:nvSpPr>
        <p:spPr>
          <a:xfrm>
            <a:off x="5016133" y="5969220"/>
            <a:ext cx="2954021" cy="297654"/>
          </a:xfrm>
        </p:spPr>
        <p:txBody>
          <a:bodyPr lIns="91440" tIns="0" rIns="0" bIns="0" anchor="t">
            <a:normAutofit/>
          </a:bodyPr>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sz="1200">
                <a:solidFill>
                  <a:schemeClr val="bg1"/>
                </a:solidFill>
              </a:defRPr>
            </a:lvl1pPr>
          </a:lstStyle>
          <a:p>
            <a:pPr lvl="0"/>
            <a:r>
              <a:rPr lang="en-US" dirty="0"/>
              <a:t>@</a:t>
            </a:r>
            <a:r>
              <a:rPr lang="en-US" dirty="0" err="1"/>
              <a:t>SocialHandle</a:t>
            </a:r>
            <a:endParaRPr lang="en-US" dirty="0"/>
          </a:p>
        </p:txBody>
      </p:sp>
      <p:sp>
        <p:nvSpPr>
          <p:cNvPr id="118" name="Text Placeholder 8">
            <a:extLst>
              <a:ext uri="{FF2B5EF4-FFF2-40B4-BE49-F238E27FC236}">
                <a16:creationId xmlns:a16="http://schemas.microsoft.com/office/drawing/2014/main" id="{0A02CCEB-689C-A942-95F5-6AEF92B0C4A3}"/>
              </a:ext>
            </a:extLst>
          </p:cNvPr>
          <p:cNvSpPr>
            <a:spLocks noGrp="1"/>
          </p:cNvSpPr>
          <p:nvPr>
            <p:ph type="body" sz="quarter" idx="21" hasCustomPrompt="1"/>
          </p:nvPr>
        </p:nvSpPr>
        <p:spPr>
          <a:xfrm>
            <a:off x="5016133" y="6320971"/>
            <a:ext cx="2954021" cy="297654"/>
          </a:xfrm>
        </p:spPr>
        <p:txBody>
          <a:bodyPr lIns="91440" tIns="0" rIns="0" bIns="0" anchor="t">
            <a:normAutofit/>
          </a:bodyPr>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sz="1200">
                <a:solidFill>
                  <a:schemeClr val="bg1"/>
                </a:solidFill>
              </a:defRPr>
            </a:lvl1pPr>
          </a:lstStyle>
          <a:p>
            <a:pPr lvl="0"/>
            <a:r>
              <a:rPr lang="en-US" dirty="0"/>
              <a:t>@</a:t>
            </a:r>
            <a:r>
              <a:rPr lang="en-US" dirty="0" err="1"/>
              <a:t>SocialHandle</a:t>
            </a:r>
            <a:endParaRPr lang="en-US" dirty="0"/>
          </a:p>
        </p:txBody>
      </p:sp>
    </p:spTree>
    <p:extLst>
      <p:ext uri="{BB962C8B-B14F-4D97-AF65-F5344CB8AC3E}">
        <p14:creationId xmlns:p14="http://schemas.microsoft.com/office/powerpoint/2010/main" val="2168243704"/>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1266A0-4684-47E1-AE2F-40335A49073D}"/>
              </a:ext>
            </a:extLst>
          </p:cNvPr>
          <p:cNvSpPr>
            <a:spLocks noGrp="1"/>
          </p:cNvSpPr>
          <p:nvPr>
            <p:ph idx="1"/>
          </p:nvPr>
        </p:nvSpPr>
        <p:spPr>
          <a:xfrm>
            <a:off x="838200" y="1146416"/>
            <a:ext cx="10515600" cy="503054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51BF50E6-FD1E-FC43-928F-A3043CBB171B}"/>
              </a:ext>
            </a:extLst>
          </p:cNvPr>
          <p:cNvSpPr/>
          <p:nvPr userDrawn="1"/>
        </p:nvSpPr>
        <p:spPr>
          <a:xfrm flipV="1">
            <a:off x="703891" y="362478"/>
            <a:ext cx="45721" cy="637442"/>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Placeholder 1">
            <a:extLst>
              <a:ext uri="{FF2B5EF4-FFF2-40B4-BE49-F238E27FC236}">
                <a16:creationId xmlns:a16="http://schemas.microsoft.com/office/drawing/2014/main" id="{59766B9D-5E12-2A47-9BAE-A83E5A5BB3CF}"/>
              </a:ext>
            </a:extLst>
          </p:cNvPr>
          <p:cNvSpPr>
            <a:spLocks noGrp="1"/>
          </p:cNvSpPr>
          <p:nvPr>
            <p:ph type="title"/>
          </p:nvPr>
        </p:nvSpPr>
        <p:spPr>
          <a:xfrm>
            <a:off x="838200" y="365126"/>
            <a:ext cx="10515600" cy="601902"/>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4382259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C24312E-323A-2844-8B3D-A1DE03953117}"/>
              </a:ext>
            </a:extLst>
          </p:cNvPr>
          <p:cNvPicPr>
            <a:picLocks noChangeAspect="1"/>
          </p:cNvPicPr>
          <p:nvPr userDrawn="1"/>
        </p:nvPicPr>
        <p:blipFill rotWithShape="1">
          <a:blip r:embed="rId2">
            <a:alphaModFix amt="84000"/>
            <a:extLst>
              <a:ext uri="{28A0092B-C50C-407E-A947-70E740481C1C}">
                <a14:useLocalDpi xmlns:a14="http://schemas.microsoft.com/office/drawing/2010/main" val="0"/>
              </a:ext>
            </a:extLst>
          </a:blip>
          <a:srcRect b="13406"/>
          <a:stretch/>
        </p:blipFill>
        <p:spPr>
          <a:xfrm>
            <a:off x="0" y="0"/>
            <a:ext cx="12192000" cy="6161050"/>
          </a:xfrm>
          <a:prstGeom prst="rect">
            <a:avLst/>
          </a:prstGeom>
        </p:spPr>
      </p:pic>
      <p:sp>
        <p:nvSpPr>
          <p:cNvPr id="2" name="Title 1">
            <a:extLst>
              <a:ext uri="{FF2B5EF4-FFF2-40B4-BE49-F238E27FC236}">
                <a16:creationId xmlns:a16="http://schemas.microsoft.com/office/drawing/2014/main" id="{4F2D8804-A0C5-4D3F-B25B-91ADEF00BE9C}"/>
              </a:ext>
            </a:extLst>
          </p:cNvPr>
          <p:cNvSpPr>
            <a:spLocks noGrp="1"/>
          </p:cNvSpPr>
          <p:nvPr>
            <p:ph type="ctrTitle"/>
          </p:nvPr>
        </p:nvSpPr>
        <p:spPr>
          <a:xfrm>
            <a:off x="838199" y="3230003"/>
            <a:ext cx="10502991" cy="878618"/>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721B0640-8BFD-486F-9847-DD6D93129259}"/>
              </a:ext>
            </a:extLst>
          </p:cNvPr>
          <p:cNvSpPr>
            <a:spLocks noGrp="1"/>
          </p:cNvSpPr>
          <p:nvPr>
            <p:ph type="subTitle" idx="1"/>
          </p:nvPr>
        </p:nvSpPr>
        <p:spPr>
          <a:xfrm>
            <a:off x="838199" y="4209220"/>
            <a:ext cx="10502991" cy="776995"/>
          </a:xfrm>
        </p:spPr>
        <p:txBody>
          <a:bodyPr/>
          <a:lstStyle>
            <a:lvl1pPr marL="0" indent="0" algn="l">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Rectangle 6">
            <a:extLst>
              <a:ext uri="{FF2B5EF4-FFF2-40B4-BE49-F238E27FC236}">
                <a16:creationId xmlns:a16="http://schemas.microsoft.com/office/drawing/2014/main" id="{42BF7314-98DF-FF4A-9ACB-81C62540064C}"/>
              </a:ext>
            </a:extLst>
          </p:cNvPr>
          <p:cNvSpPr/>
          <p:nvPr userDrawn="1"/>
        </p:nvSpPr>
        <p:spPr>
          <a:xfrm flipV="1">
            <a:off x="677578" y="3230001"/>
            <a:ext cx="45719" cy="878620"/>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3">
            <a:extLst>
              <a:ext uri="{FF2B5EF4-FFF2-40B4-BE49-F238E27FC236}">
                <a16:creationId xmlns:a16="http://schemas.microsoft.com/office/drawing/2014/main" id="{CB21E4A3-FDDE-3346-B8A9-9F490AC79C94}"/>
              </a:ext>
            </a:extLst>
          </p:cNvPr>
          <p:cNvSpPr>
            <a:spLocks noGrp="1"/>
          </p:cNvSpPr>
          <p:nvPr>
            <p:ph sz="half" idx="2"/>
          </p:nvPr>
        </p:nvSpPr>
        <p:spPr>
          <a:xfrm>
            <a:off x="0" y="356924"/>
            <a:ext cx="12192000" cy="2702039"/>
          </a:xfrm>
        </p:spPr>
        <p:txBody>
          <a:bodyPr/>
          <a:lstStyle>
            <a:lvl1pPr marL="0" indent="0">
              <a:buNone/>
              <a:defRPr/>
            </a:lvl1pPr>
          </a:lstStyle>
          <a:p>
            <a:pPr lvl="0"/>
            <a:endParaRPr lang="en-US" dirty="0"/>
          </a:p>
        </p:txBody>
      </p:sp>
    </p:spTree>
    <p:extLst>
      <p:ext uri="{BB962C8B-B14F-4D97-AF65-F5344CB8AC3E}">
        <p14:creationId xmlns:p14="http://schemas.microsoft.com/office/powerpoint/2010/main" val="31515502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1266A0-4684-47E1-AE2F-40335A49073D}"/>
              </a:ext>
            </a:extLst>
          </p:cNvPr>
          <p:cNvSpPr>
            <a:spLocks noGrp="1"/>
          </p:cNvSpPr>
          <p:nvPr>
            <p:ph idx="1"/>
          </p:nvPr>
        </p:nvSpPr>
        <p:spPr>
          <a:xfrm>
            <a:off x="838200" y="1146416"/>
            <a:ext cx="10515600" cy="503054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51BF50E6-FD1E-FC43-928F-A3043CBB171B}"/>
              </a:ext>
            </a:extLst>
          </p:cNvPr>
          <p:cNvSpPr/>
          <p:nvPr userDrawn="1"/>
        </p:nvSpPr>
        <p:spPr>
          <a:xfrm flipV="1">
            <a:off x="703891" y="362478"/>
            <a:ext cx="45721" cy="637442"/>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Placeholder 1">
            <a:extLst>
              <a:ext uri="{FF2B5EF4-FFF2-40B4-BE49-F238E27FC236}">
                <a16:creationId xmlns:a16="http://schemas.microsoft.com/office/drawing/2014/main" id="{59766B9D-5E12-2A47-9BAE-A83E5A5BB3CF}"/>
              </a:ext>
            </a:extLst>
          </p:cNvPr>
          <p:cNvSpPr>
            <a:spLocks noGrp="1"/>
          </p:cNvSpPr>
          <p:nvPr>
            <p:ph type="title"/>
          </p:nvPr>
        </p:nvSpPr>
        <p:spPr>
          <a:xfrm>
            <a:off x="838200" y="365126"/>
            <a:ext cx="10515600" cy="601902"/>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23550282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C6944-554A-45DC-A1DF-9795D7ED07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3E24E6-93C6-4C76-BFA6-05624150816E}"/>
              </a:ext>
            </a:extLst>
          </p:cNvPr>
          <p:cNvSpPr>
            <a:spLocks noGrp="1"/>
          </p:cNvSpPr>
          <p:nvPr>
            <p:ph sz="half" idx="1"/>
          </p:nvPr>
        </p:nvSpPr>
        <p:spPr>
          <a:xfrm>
            <a:off x="838200" y="1164380"/>
            <a:ext cx="5181600" cy="5012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875C4E82-0F21-4076-B5CA-26D89884B7E1}"/>
              </a:ext>
            </a:extLst>
          </p:cNvPr>
          <p:cNvSpPr>
            <a:spLocks noGrp="1"/>
          </p:cNvSpPr>
          <p:nvPr>
            <p:ph sz="half" idx="2"/>
          </p:nvPr>
        </p:nvSpPr>
        <p:spPr>
          <a:xfrm>
            <a:off x="6172200" y="1164380"/>
            <a:ext cx="5181600" cy="5012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C1ADB362-8AD1-A841-9247-7EED5F8D0BF6}"/>
              </a:ext>
            </a:extLst>
          </p:cNvPr>
          <p:cNvSpPr/>
          <p:nvPr userDrawn="1"/>
        </p:nvSpPr>
        <p:spPr>
          <a:xfrm flipV="1">
            <a:off x="703891" y="362478"/>
            <a:ext cx="45721" cy="637442"/>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240154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484FB-90AC-4E28-ABB4-377034424F4D}"/>
              </a:ext>
            </a:extLst>
          </p:cNvPr>
          <p:cNvSpPr>
            <a:spLocks noGrp="1"/>
          </p:cNvSpPr>
          <p:nvPr>
            <p:ph type="title"/>
          </p:nvPr>
        </p:nvSpPr>
        <p:spPr>
          <a:xfrm>
            <a:off x="839788" y="365125"/>
            <a:ext cx="10515600" cy="63479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F3B0A3F-0BAA-4DDC-B29B-CAA7DE746362}"/>
              </a:ext>
            </a:extLst>
          </p:cNvPr>
          <p:cNvSpPr>
            <a:spLocks noGrp="1"/>
          </p:cNvSpPr>
          <p:nvPr>
            <p:ph type="body" idx="1"/>
          </p:nvPr>
        </p:nvSpPr>
        <p:spPr>
          <a:xfrm>
            <a:off x="839788" y="1166608"/>
            <a:ext cx="5157787" cy="58366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0197EE18-E8AD-4E46-805F-2FD64CFCCFB6}"/>
              </a:ext>
            </a:extLst>
          </p:cNvPr>
          <p:cNvSpPr>
            <a:spLocks noGrp="1"/>
          </p:cNvSpPr>
          <p:nvPr>
            <p:ph sz="half" idx="2"/>
          </p:nvPr>
        </p:nvSpPr>
        <p:spPr>
          <a:xfrm>
            <a:off x="839788" y="1868271"/>
            <a:ext cx="5157787" cy="432139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F153E09-E339-4C23-9DB9-FFA4B4FEFDB0}"/>
              </a:ext>
            </a:extLst>
          </p:cNvPr>
          <p:cNvSpPr>
            <a:spLocks noGrp="1"/>
          </p:cNvSpPr>
          <p:nvPr>
            <p:ph type="body" sz="quarter" idx="3"/>
          </p:nvPr>
        </p:nvSpPr>
        <p:spPr>
          <a:xfrm>
            <a:off x="6172200" y="1166608"/>
            <a:ext cx="5183188" cy="58366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6BD3D05-FC70-4362-AF5C-9BBF7C5C9BAE}"/>
              </a:ext>
            </a:extLst>
          </p:cNvPr>
          <p:cNvSpPr>
            <a:spLocks noGrp="1"/>
          </p:cNvSpPr>
          <p:nvPr>
            <p:ph sz="quarter" idx="4"/>
          </p:nvPr>
        </p:nvSpPr>
        <p:spPr>
          <a:xfrm>
            <a:off x="6172200" y="1868271"/>
            <a:ext cx="5183188" cy="432139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0D96843E-E8F9-F249-BB3E-854F01205035}"/>
              </a:ext>
            </a:extLst>
          </p:cNvPr>
          <p:cNvSpPr/>
          <p:nvPr userDrawn="1"/>
        </p:nvSpPr>
        <p:spPr>
          <a:xfrm flipV="1">
            <a:off x="703891" y="362478"/>
            <a:ext cx="45721" cy="637442"/>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388256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CEC66-1CC7-4B3F-B233-671A45DAB805}"/>
              </a:ext>
            </a:extLst>
          </p:cNvPr>
          <p:cNvSpPr>
            <a:spLocks noGrp="1"/>
          </p:cNvSpPr>
          <p:nvPr>
            <p:ph type="title"/>
          </p:nvPr>
        </p:nvSpPr>
        <p:spPr/>
        <p:txBody>
          <a:bodyPr/>
          <a:lstStyle/>
          <a:p>
            <a:r>
              <a:rPr lang="en-US" dirty="0"/>
              <a:t>Click to edit Master title style</a:t>
            </a:r>
          </a:p>
        </p:txBody>
      </p:sp>
      <p:sp>
        <p:nvSpPr>
          <p:cNvPr id="6" name="Rectangle 5">
            <a:extLst>
              <a:ext uri="{FF2B5EF4-FFF2-40B4-BE49-F238E27FC236}">
                <a16:creationId xmlns:a16="http://schemas.microsoft.com/office/drawing/2014/main" id="{4B534762-0F73-3E4D-8093-30446B28E4EF}"/>
              </a:ext>
            </a:extLst>
          </p:cNvPr>
          <p:cNvSpPr/>
          <p:nvPr userDrawn="1"/>
        </p:nvSpPr>
        <p:spPr>
          <a:xfrm flipV="1">
            <a:off x="703891" y="362478"/>
            <a:ext cx="45721" cy="637442"/>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867612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547787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54E1B-2A02-4990-A058-4CACBB4775C6}"/>
              </a:ext>
            </a:extLst>
          </p:cNvPr>
          <p:cNvSpPr>
            <a:spLocks noGrp="1"/>
          </p:cNvSpPr>
          <p:nvPr>
            <p:ph type="title" hasCustomPrompt="1"/>
          </p:nvPr>
        </p:nvSpPr>
        <p:spPr>
          <a:xfrm>
            <a:off x="839788" y="362477"/>
            <a:ext cx="4205858" cy="1169920"/>
          </a:xfrm>
        </p:spPr>
        <p:txBody>
          <a:bodyPr anchor="t">
            <a:noAutofit/>
          </a:bodyPr>
          <a:lstStyle>
            <a:lvl1pPr>
              <a:defRPr sz="4400"/>
            </a:lvl1pPr>
          </a:lstStyle>
          <a:p>
            <a:r>
              <a:rPr lang="en-US" dirty="0"/>
              <a:t>Click to Master title style</a:t>
            </a:r>
          </a:p>
        </p:txBody>
      </p:sp>
      <p:sp>
        <p:nvSpPr>
          <p:cNvPr id="3" name="Content Placeholder 2">
            <a:extLst>
              <a:ext uri="{FF2B5EF4-FFF2-40B4-BE49-F238E27FC236}">
                <a16:creationId xmlns:a16="http://schemas.microsoft.com/office/drawing/2014/main" id="{FC41F87E-8D22-4F70-8701-66883A1FB88C}"/>
              </a:ext>
            </a:extLst>
          </p:cNvPr>
          <p:cNvSpPr>
            <a:spLocks noGrp="1"/>
          </p:cNvSpPr>
          <p:nvPr>
            <p:ph idx="1"/>
          </p:nvPr>
        </p:nvSpPr>
        <p:spPr>
          <a:xfrm>
            <a:off x="5190370" y="362477"/>
            <a:ext cx="6165017" cy="549857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8BBFCE-C1BD-4A0F-8DCB-B076059C1A6B}"/>
              </a:ext>
            </a:extLst>
          </p:cNvPr>
          <p:cNvSpPr>
            <a:spLocks noGrp="1"/>
          </p:cNvSpPr>
          <p:nvPr>
            <p:ph type="body" sz="half" idx="2"/>
          </p:nvPr>
        </p:nvSpPr>
        <p:spPr>
          <a:xfrm>
            <a:off x="839788" y="1623821"/>
            <a:ext cx="4205858" cy="424516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8" name="Rectangle 7">
            <a:extLst>
              <a:ext uri="{FF2B5EF4-FFF2-40B4-BE49-F238E27FC236}">
                <a16:creationId xmlns:a16="http://schemas.microsoft.com/office/drawing/2014/main" id="{ADC612AF-C0A6-734C-8A56-39BA81356066}"/>
              </a:ext>
            </a:extLst>
          </p:cNvPr>
          <p:cNvSpPr/>
          <p:nvPr userDrawn="1"/>
        </p:nvSpPr>
        <p:spPr>
          <a:xfrm flipV="1">
            <a:off x="703161" y="454382"/>
            <a:ext cx="45719" cy="1078015"/>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3238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Slide_Bl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1B3D39F-7EB7-4F44-9475-A44BCF752969}"/>
              </a:ext>
            </a:extLst>
          </p:cNvPr>
          <p:cNvSpPr/>
          <p:nvPr userDrawn="1"/>
        </p:nvSpPr>
        <p:spPr>
          <a:xfrm>
            <a:off x="-84840" y="-179109"/>
            <a:ext cx="10114654" cy="71167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9" name="Group 38">
            <a:extLst>
              <a:ext uri="{FF2B5EF4-FFF2-40B4-BE49-F238E27FC236}">
                <a16:creationId xmlns:a16="http://schemas.microsoft.com/office/drawing/2014/main" id="{09E50D98-FA84-524D-847E-4015B692D5B6}"/>
              </a:ext>
            </a:extLst>
          </p:cNvPr>
          <p:cNvGrpSpPr/>
          <p:nvPr userDrawn="1"/>
        </p:nvGrpSpPr>
        <p:grpSpPr>
          <a:xfrm flipH="1">
            <a:off x="10036109" y="4382092"/>
            <a:ext cx="205372" cy="3038039"/>
            <a:chOff x="9339722" y="2532465"/>
            <a:chExt cx="97183" cy="1487360"/>
          </a:xfrm>
        </p:grpSpPr>
        <p:grpSp>
          <p:nvGrpSpPr>
            <p:cNvPr id="40" name="Group 39">
              <a:extLst>
                <a:ext uri="{FF2B5EF4-FFF2-40B4-BE49-F238E27FC236}">
                  <a16:creationId xmlns:a16="http://schemas.microsoft.com/office/drawing/2014/main" id="{6DAD7AF7-6E1B-B143-A820-63A292FA5855}"/>
                </a:ext>
              </a:extLst>
            </p:cNvPr>
            <p:cNvGrpSpPr/>
            <p:nvPr userDrawn="1"/>
          </p:nvGrpSpPr>
          <p:grpSpPr>
            <a:xfrm>
              <a:off x="9339722" y="2532465"/>
              <a:ext cx="97183" cy="1487359"/>
              <a:chOff x="9344462" y="2532465"/>
              <a:chExt cx="97183" cy="1487359"/>
            </a:xfrm>
          </p:grpSpPr>
          <p:cxnSp>
            <p:nvCxnSpPr>
              <p:cNvPr id="42" name="Straight Connector 41">
                <a:extLst>
                  <a:ext uri="{FF2B5EF4-FFF2-40B4-BE49-F238E27FC236}">
                    <a16:creationId xmlns:a16="http://schemas.microsoft.com/office/drawing/2014/main" id="{291A0627-63F8-2F4C-9EF8-BD967B04CC1B}"/>
                  </a:ext>
                </a:extLst>
              </p:cNvPr>
              <p:cNvCxnSpPr/>
              <p:nvPr userDrawn="1"/>
            </p:nvCxnSpPr>
            <p:spPr>
              <a:xfrm flipH="1">
                <a:off x="9344462" y="2532465"/>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06F0499-BE78-F54A-A385-756E2920D5EF}"/>
                  </a:ext>
                </a:extLst>
              </p:cNvPr>
              <p:cNvCxnSpPr/>
              <p:nvPr userDrawn="1"/>
            </p:nvCxnSpPr>
            <p:spPr>
              <a:xfrm flipH="1">
                <a:off x="9344462" y="2671483"/>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BA7C084-01E5-4346-B35F-551CD5B9EE61}"/>
                  </a:ext>
                </a:extLst>
              </p:cNvPr>
              <p:cNvCxnSpPr/>
              <p:nvPr userDrawn="1"/>
            </p:nvCxnSpPr>
            <p:spPr>
              <a:xfrm flipH="1">
                <a:off x="9344462" y="2810501"/>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9CCD4C0-EB3E-904B-A59A-55216992BE2B}"/>
                  </a:ext>
                </a:extLst>
              </p:cNvPr>
              <p:cNvCxnSpPr/>
              <p:nvPr userDrawn="1"/>
            </p:nvCxnSpPr>
            <p:spPr>
              <a:xfrm flipH="1">
                <a:off x="9344462" y="2949519"/>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CE766EA-CE60-814A-AFC0-0F8C2682C3B5}"/>
                  </a:ext>
                </a:extLst>
              </p:cNvPr>
              <p:cNvCxnSpPr/>
              <p:nvPr userDrawn="1"/>
            </p:nvCxnSpPr>
            <p:spPr>
              <a:xfrm flipH="1">
                <a:off x="9344462" y="3088537"/>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75E97A5-5304-254A-A138-F0C46ACFEC37}"/>
                  </a:ext>
                </a:extLst>
              </p:cNvPr>
              <p:cNvCxnSpPr/>
              <p:nvPr userDrawn="1"/>
            </p:nvCxnSpPr>
            <p:spPr>
              <a:xfrm flipH="1">
                <a:off x="9344462" y="3922641"/>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6E2AB51-620F-C248-B522-6214B863DD96}"/>
                  </a:ext>
                </a:extLst>
              </p:cNvPr>
              <p:cNvCxnSpPr/>
              <p:nvPr userDrawn="1"/>
            </p:nvCxnSpPr>
            <p:spPr>
              <a:xfrm flipH="1">
                <a:off x="9344462" y="3783627"/>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DBFE5AA-3FC3-5E49-A509-B23C504CAAAC}"/>
                  </a:ext>
                </a:extLst>
              </p:cNvPr>
              <p:cNvCxnSpPr/>
              <p:nvPr userDrawn="1"/>
            </p:nvCxnSpPr>
            <p:spPr>
              <a:xfrm flipH="1">
                <a:off x="9344462" y="3644609"/>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0D0FBD0-3E9C-EE44-B7B2-0FDF719B09B8}"/>
                  </a:ext>
                </a:extLst>
              </p:cNvPr>
              <p:cNvCxnSpPr/>
              <p:nvPr userDrawn="1"/>
            </p:nvCxnSpPr>
            <p:spPr>
              <a:xfrm flipH="1">
                <a:off x="9344462" y="3505591"/>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99F1F88-3C05-9D42-AC8F-4929A0999AE6}"/>
                  </a:ext>
                </a:extLst>
              </p:cNvPr>
              <p:cNvCxnSpPr/>
              <p:nvPr userDrawn="1"/>
            </p:nvCxnSpPr>
            <p:spPr>
              <a:xfrm flipH="1">
                <a:off x="9344462" y="3366573"/>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E9D2812-3A07-3D47-B94E-D6CF2023B2C4}"/>
                  </a:ext>
                </a:extLst>
              </p:cNvPr>
              <p:cNvCxnSpPr/>
              <p:nvPr userDrawn="1"/>
            </p:nvCxnSpPr>
            <p:spPr>
              <a:xfrm flipH="1">
                <a:off x="9344462" y="3227555"/>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41" name="Rectangle 40">
              <a:extLst>
                <a:ext uri="{FF2B5EF4-FFF2-40B4-BE49-F238E27FC236}">
                  <a16:creationId xmlns:a16="http://schemas.microsoft.com/office/drawing/2014/main" id="{7ACFBEE8-2D60-C64E-8544-36084FCF632B}"/>
                </a:ext>
              </a:extLst>
            </p:cNvPr>
            <p:cNvSpPr/>
            <p:nvPr userDrawn="1"/>
          </p:nvSpPr>
          <p:spPr>
            <a:xfrm>
              <a:off x="9339722" y="2532465"/>
              <a:ext cx="97183" cy="148736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Rectangle 52">
            <a:extLst>
              <a:ext uri="{FF2B5EF4-FFF2-40B4-BE49-F238E27FC236}">
                <a16:creationId xmlns:a16="http://schemas.microsoft.com/office/drawing/2014/main" id="{233E1CBB-5161-1141-99A2-686137D0D35E}"/>
              </a:ext>
            </a:extLst>
          </p:cNvPr>
          <p:cNvSpPr/>
          <p:nvPr userDrawn="1"/>
        </p:nvSpPr>
        <p:spPr>
          <a:xfrm>
            <a:off x="10029813" y="2323475"/>
            <a:ext cx="374088" cy="8991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79F8A94A-8C44-E646-B31D-373462E07307}"/>
              </a:ext>
            </a:extLst>
          </p:cNvPr>
          <p:cNvGrpSpPr/>
          <p:nvPr userDrawn="1"/>
        </p:nvGrpSpPr>
        <p:grpSpPr>
          <a:xfrm>
            <a:off x="115639" y="576489"/>
            <a:ext cx="1480642" cy="546992"/>
            <a:chOff x="7245525" y="297964"/>
            <a:chExt cx="1480642" cy="546992"/>
          </a:xfrm>
          <a:solidFill>
            <a:schemeClr val="accent2">
              <a:lumMod val="60000"/>
              <a:lumOff val="40000"/>
              <a:alpha val="73000"/>
            </a:schemeClr>
          </a:solidFill>
        </p:grpSpPr>
        <p:sp>
          <p:nvSpPr>
            <p:cNvPr id="5" name="Oval 4">
              <a:extLst>
                <a:ext uri="{FF2B5EF4-FFF2-40B4-BE49-F238E27FC236}">
                  <a16:creationId xmlns:a16="http://schemas.microsoft.com/office/drawing/2014/main" id="{13CF0365-D550-6542-BBCD-4D6DA42917EC}"/>
                </a:ext>
              </a:extLst>
            </p:cNvPr>
            <p:cNvSpPr/>
            <p:nvPr userDrawn="1"/>
          </p:nvSpPr>
          <p:spPr>
            <a:xfrm>
              <a:off x="7452468"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1988EAEB-64AA-A947-9BCD-54C33A6BC25D}"/>
                </a:ext>
              </a:extLst>
            </p:cNvPr>
            <p:cNvSpPr/>
            <p:nvPr userDrawn="1"/>
          </p:nvSpPr>
          <p:spPr>
            <a:xfrm>
              <a:off x="8544935"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E3073E60-93D7-7441-A7CF-FC23EF1680FD}"/>
                </a:ext>
              </a:extLst>
            </p:cNvPr>
            <p:cNvSpPr/>
            <p:nvPr userDrawn="1"/>
          </p:nvSpPr>
          <p:spPr>
            <a:xfrm>
              <a:off x="8180780"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B2E72215-9D0B-4B4E-813F-2B265CA6AB41}"/>
                </a:ext>
              </a:extLst>
            </p:cNvPr>
            <p:cNvSpPr/>
            <p:nvPr userDrawn="1"/>
          </p:nvSpPr>
          <p:spPr>
            <a:xfrm>
              <a:off x="7816624"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F7C1035A-AF68-444A-AB2F-50C1AEAFAC76}"/>
                </a:ext>
              </a:extLst>
            </p:cNvPr>
            <p:cNvSpPr/>
            <p:nvPr userDrawn="1"/>
          </p:nvSpPr>
          <p:spPr>
            <a:xfrm>
              <a:off x="7245525"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20644D8D-266E-0C4C-94AB-1B63ACE2930F}"/>
                </a:ext>
              </a:extLst>
            </p:cNvPr>
            <p:cNvSpPr/>
            <p:nvPr userDrawn="1"/>
          </p:nvSpPr>
          <p:spPr>
            <a:xfrm>
              <a:off x="8337992"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D20C4FE0-E1AF-D045-852A-9F4353A0DF5D}"/>
                </a:ext>
              </a:extLst>
            </p:cNvPr>
            <p:cNvSpPr/>
            <p:nvPr userDrawn="1"/>
          </p:nvSpPr>
          <p:spPr>
            <a:xfrm>
              <a:off x="7973837"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425255E9-BEB4-1D49-B21C-35C8D249B0B3}"/>
                </a:ext>
              </a:extLst>
            </p:cNvPr>
            <p:cNvSpPr/>
            <p:nvPr userDrawn="1"/>
          </p:nvSpPr>
          <p:spPr>
            <a:xfrm>
              <a:off x="7609681"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765595" y="3230381"/>
            <a:ext cx="6081713" cy="947604"/>
          </a:xfrm>
        </p:spPr>
        <p:txBody>
          <a:bodyPr>
            <a:noAutofit/>
          </a:bodyPr>
          <a:lstStyle>
            <a:lvl1pPr marL="0" indent="0">
              <a:buNone/>
              <a:defRPr sz="5500" b="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New Section 3</a:t>
            </a:r>
          </a:p>
        </p:txBody>
      </p:sp>
      <p:sp>
        <p:nvSpPr>
          <p:cNvPr id="64" name="Text Placeholder 2">
            <a:extLst>
              <a:ext uri="{FF2B5EF4-FFF2-40B4-BE49-F238E27FC236}">
                <a16:creationId xmlns:a16="http://schemas.microsoft.com/office/drawing/2014/main" id="{0432323E-A427-AB42-A436-DA1CC5540A1A}"/>
              </a:ext>
            </a:extLst>
          </p:cNvPr>
          <p:cNvSpPr>
            <a:spLocks noGrp="1"/>
          </p:cNvSpPr>
          <p:nvPr>
            <p:ph type="body" sz="quarter" idx="14" hasCustomPrompt="1"/>
          </p:nvPr>
        </p:nvSpPr>
        <p:spPr>
          <a:xfrm>
            <a:off x="779042" y="4280228"/>
            <a:ext cx="6081713" cy="556661"/>
          </a:xfrm>
        </p:spPr>
        <p:txBody>
          <a:bodyPr>
            <a:normAutofit/>
          </a:bodyPr>
          <a:lstStyle>
            <a:lvl1pPr marL="0" indent="0">
              <a:buNone/>
              <a:defRPr sz="2000">
                <a:solidFill>
                  <a:schemeClr val="accent6"/>
                </a:solidFill>
                <a:latin typeface="+mn-lt"/>
                <a:ea typeface="Roboto Light" panose="02000000000000000000" pitchFamily="2" charset="0"/>
                <a:cs typeface="Calibri" panose="020F0502020204030204" pitchFamily="34" charset="0"/>
              </a:defRPr>
            </a:lvl1pPr>
          </a:lstStyle>
          <a:p>
            <a:pPr lvl="0"/>
            <a:r>
              <a:rPr lang="en-US" dirty="0"/>
              <a:t>Subhead copy here Arial 20 Point</a:t>
            </a:r>
          </a:p>
        </p:txBody>
      </p:sp>
      <p:sp>
        <p:nvSpPr>
          <p:cNvPr id="67" name="Rectangle 66">
            <a:extLst>
              <a:ext uri="{FF2B5EF4-FFF2-40B4-BE49-F238E27FC236}">
                <a16:creationId xmlns:a16="http://schemas.microsoft.com/office/drawing/2014/main" id="{B6B3DECF-DECD-A94E-8508-259F13D7CDAE}"/>
              </a:ext>
            </a:extLst>
          </p:cNvPr>
          <p:cNvSpPr/>
          <p:nvPr userDrawn="1"/>
        </p:nvSpPr>
        <p:spPr>
          <a:xfrm rot="5400000">
            <a:off x="8970621" y="1058911"/>
            <a:ext cx="2323756" cy="20537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 name="Rectangle 5">
            <a:extLst>
              <a:ext uri="{FF2B5EF4-FFF2-40B4-BE49-F238E27FC236}">
                <a16:creationId xmlns:a16="http://schemas.microsoft.com/office/drawing/2014/main" id="{2FC390CB-324D-4441-BE46-D10A3EEE5CA6}"/>
              </a:ext>
            </a:extLst>
          </p:cNvPr>
          <p:cNvSpPr/>
          <p:nvPr userDrawn="1"/>
        </p:nvSpPr>
        <p:spPr>
          <a:xfrm>
            <a:off x="10029813" y="1638125"/>
            <a:ext cx="881448" cy="1760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 name="Footer Placeholder 7">
            <a:extLst>
              <a:ext uri="{FF2B5EF4-FFF2-40B4-BE49-F238E27FC236}">
                <a16:creationId xmlns:a16="http://schemas.microsoft.com/office/drawing/2014/main" id="{A64BF4D3-67C7-DA4F-9F71-C0C8A105A2F0}"/>
              </a:ext>
            </a:extLst>
          </p:cNvPr>
          <p:cNvSpPr>
            <a:spLocks noGrp="1"/>
          </p:cNvSpPr>
          <p:nvPr>
            <p:ph type="ftr" sz="quarter" idx="15"/>
          </p:nvPr>
        </p:nvSpPr>
        <p:spPr/>
        <p:txBody>
          <a:bodyPr/>
          <a:lstStyle>
            <a:lvl1pPr>
              <a:defRPr>
                <a:solidFill>
                  <a:schemeClr val="bg1"/>
                </a:solidFill>
              </a:defRPr>
            </a:lvl1pPr>
          </a:lstStyle>
          <a:p>
            <a:r>
              <a:rPr lang="en-US" dirty="0"/>
              <a:t>© 2021 SolarWinds Worldwide, LLC. All rights reserved.</a:t>
            </a:r>
          </a:p>
        </p:txBody>
      </p:sp>
    </p:spTree>
    <p:extLst>
      <p:ext uri="{BB962C8B-B14F-4D97-AF65-F5344CB8AC3E}">
        <p14:creationId xmlns:p14="http://schemas.microsoft.com/office/powerpoint/2010/main" val="52535246"/>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4B2B54D-0CEE-48B3-8107-E60D93EE07E9}"/>
              </a:ext>
            </a:extLst>
          </p:cNvPr>
          <p:cNvSpPr>
            <a:spLocks noGrp="1"/>
          </p:cNvSpPr>
          <p:nvPr>
            <p:ph type="pic" idx="1"/>
          </p:nvPr>
        </p:nvSpPr>
        <p:spPr>
          <a:xfrm>
            <a:off x="5203528" y="362477"/>
            <a:ext cx="6151860" cy="54985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8" name="Title 1">
            <a:extLst>
              <a:ext uri="{FF2B5EF4-FFF2-40B4-BE49-F238E27FC236}">
                <a16:creationId xmlns:a16="http://schemas.microsoft.com/office/drawing/2014/main" id="{BD162430-59CD-4D46-9767-411F1E89F3C4}"/>
              </a:ext>
            </a:extLst>
          </p:cNvPr>
          <p:cNvSpPr>
            <a:spLocks noGrp="1"/>
          </p:cNvSpPr>
          <p:nvPr>
            <p:ph type="title" hasCustomPrompt="1"/>
          </p:nvPr>
        </p:nvSpPr>
        <p:spPr>
          <a:xfrm>
            <a:off x="839788" y="362477"/>
            <a:ext cx="4205858" cy="1143981"/>
          </a:xfrm>
        </p:spPr>
        <p:txBody>
          <a:bodyPr anchor="t">
            <a:noAutofit/>
          </a:bodyPr>
          <a:lstStyle>
            <a:lvl1pPr>
              <a:defRPr sz="4400"/>
            </a:lvl1pPr>
          </a:lstStyle>
          <a:p>
            <a:r>
              <a:rPr lang="en-US" dirty="0"/>
              <a:t>Click to Master title style</a:t>
            </a:r>
          </a:p>
        </p:txBody>
      </p:sp>
      <p:sp>
        <p:nvSpPr>
          <p:cNvPr id="10" name="Text Placeholder 3">
            <a:extLst>
              <a:ext uri="{FF2B5EF4-FFF2-40B4-BE49-F238E27FC236}">
                <a16:creationId xmlns:a16="http://schemas.microsoft.com/office/drawing/2014/main" id="{19A0E372-18A4-1B40-A380-83BE667590BE}"/>
              </a:ext>
            </a:extLst>
          </p:cNvPr>
          <p:cNvSpPr>
            <a:spLocks noGrp="1"/>
          </p:cNvSpPr>
          <p:nvPr>
            <p:ph type="body" sz="half" idx="2"/>
          </p:nvPr>
        </p:nvSpPr>
        <p:spPr>
          <a:xfrm>
            <a:off x="839788" y="1623821"/>
            <a:ext cx="4205858" cy="424516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15" name="Rectangle 14">
            <a:extLst>
              <a:ext uri="{FF2B5EF4-FFF2-40B4-BE49-F238E27FC236}">
                <a16:creationId xmlns:a16="http://schemas.microsoft.com/office/drawing/2014/main" id="{F7B8A5C7-C891-7E42-A910-A35866C15384}"/>
              </a:ext>
            </a:extLst>
          </p:cNvPr>
          <p:cNvSpPr/>
          <p:nvPr userDrawn="1"/>
        </p:nvSpPr>
        <p:spPr>
          <a:xfrm flipV="1">
            <a:off x="703161" y="454382"/>
            <a:ext cx="45719" cy="1078015"/>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326300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2_Blan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B6277-6DB6-47BF-93FA-7E4DA530C18C}"/>
              </a:ext>
            </a:extLst>
          </p:cNvPr>
          <p:cNvSpPr>
            <a:spLocks noGrp="1"/>
          </p:cNvSpPr>
          <p:nvPr>
            <p:ph type="title"/>
          </p:nvPr>
        </p:nvSpPr>
        <p:spPr>
          <a:xfrm>
            <a:off x="584968" y="2019300"/>
            <a:ext cx="3907772" cy="1107996"/>
          </a:xfrm>
          <a:prstGeom prst="rect">
            <a:avLst/>
          </a:prstGeom>
        </p:spPr>
        <p:txBody>
          <a:bodyPr anchor="b"/>
          <a:lstStyle>
            <a:lvl1pPr algn="l">
              <a:defRPr/>
            </a:lvl1pPr>
          </a:lstStyle>
          <a:p>
            <a:r>
              <a:rPr lang="en-US"/>
              <a:t>Click to edit Master title style</a:t>
            </a:r>
          </a:p>
        </p:txBody>
      </p:sp>
      <p:sp>
        <p:nvSpPr>
          <p:cNvPr id="6" name="Text Placeholder 5">
            <a:extLst>
              <a:ext uri="{FF2B5EF4-FFF2-40B4-BE49-F238E27FC236}">
                <a16:creationId xmlns:a16="http://schemas.microsoft.com/office/drawing/2014/main" id="{E7511BAD-E75D-4CB3-99C7-568BF0EE3726}"/>
              </a:ext>
            </a:extLst>
          </p:cNvPr>
          <p:cNvSpPr>
            <a:spLocks noGrp="1"/>
          </p:cNvSpPr>
          <p:nvPr>
            <p:ph type="body" sz="quarter" idx="10"/>
          </p:nvPr>
        </p:nvSpPr>
        <p:spPr>
          <a:xfrm>
            <a:off x="584200" y="3284459"/>
            <a:ext cx="3907772" cy="1517338"/>
          </a:xfrm>
        </p:spPr>
        <p:txBody>
          <a:bodyPr/>
          <a:lstStyle>
            <a:lvl1pPr marL="0" indent="0" algn="l">
              <a:spcBef>
                <a:spcPts val="600"/>
              </a:spcBef>
              <a:spcAft>
                <a:spcPts val="600"/>
              </a:spcAft>
              <a:buNone/>
              <a:defRPr sz="2000">
                <a:latin typeface="+mn-lt"/>
              </a:defRPr>
            </a:lvl1pPr>
            <a:lvl2pPr marL="0" indent="0" algn="l">
              <a:spcBef>
                <a:spcPts val="600"/>
              </a:spcBef>
              <a:spcAft>
                <a:spcPts val="600"/>
              </a:spcAft>
              <a:buNone/>
              <a:defRPr sz="1800" b="0">
                <a:solidFill>
                  <a:schemeClr val="tx1"/>
                </a:solidFill>
              </a:defRPr>
            </a:lvl2pPr>
            <a:lvl3pPr marL="0" indent="0" algn="l">
              <a:buNone/>
              <a:defRPr sz="1400"/>
            </a:lvl3pPr>
            <a:lvl4pPr marL="0" indent="0" algn="l">
              <a:buNone/>
              <a:defRPr sz="1200"/>
            </a:lvl4pPr>
            <a:lvl5pPr marL="0" indent="0" algn="l">
              <a:buNone/>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5871923"/>
      </p:ext>
    </p:extLst>
  </p:cSld>
  <p:clrMapOvr>
    <a:overrideClrMapping bg1="lt1" tx1="dk1" bg2="lt2" tx2="dk2" accent1="accent1" accent2="accent2" accent3="accent3" accent4="accent4" accent5="accent5" accent6="accent6" hlink="hlink" folHlink="folHlink"/>
  </p:clrMapOvr>
  <p:transition>
    <p:fade/>
  </p:transition>
  <p:hf sldNum="0" hdr="0" ftr="0" dt="0"/>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Slide_Yellow">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92934A48-3740-B24A-83B0-704EEE6934A6}"/>
              </a:ext>
            </a:extLst>
          </p:cNvPr>
          <p:cNvGrpSpPr/>
          <p:nvPr userDrawn="1"/>
        </p:nvGrpSpPr>
        <p:grpSpPr>
          <a:xfrm>
            <a:off x="10022318" y="857082"/>
            <a:ext cx="77833" cy="1626919"/>
            <a:chOff x="-77833" y="203093"/>
            <a:chExt cx="77833" cy="1626919"/>
          </a:xfrm>
        </p:grpSpPr>
        <p:cxnSp>
          <p:nvCxnSpPr>
            <p:cNvPr id="36" name="Straight Connector 35">
              <a:extLst>
                <a:ext uri="{FF2B5EF4-FFF2-40B4-BE49-F238E27FC236}">
                  <a16:creationId xmlns:a16="http://schemas.microsoft.com/office/drawing/2014/main" id="{FA885411-8ED7-8B4B-B0D8-C10848A06201}"/>
                </a:ext>
              </a:extLst>
            </p:cNvPr>
            <p:cNvCxnSpPr>
              <a:cxnSpLocks/>
            </p:cNvCxnSpPr>
            <p:nvPr userDrawn="1"/>
          </p:nvCxnSpPr>
          <p:spPr>
            <a:xfrm>
              <a:off x="-77833" y="128770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9B8FCBC-0299-704F-A4E5-8F839DF0C46D}"/>
                </a:ext>
              </a:extLst>
            </p:cNvPr>
            <p:cNvCxnSpPr>
              <a:cxnSpLocks/>
            </p:cNvCxnSpPr>
            <p:nvPr userDrawn="1"/>
          </p:nvCxnSpPr>
          <p:spPr>
            <a:xfrm>
              <a:off x="-77833" y="20309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AA18CAC-232E-CB4D-BB4B-BFB625D9B97A}"/>
                </a:ext>
              </a:extLst>
            </p:cNvPr>
            <p:cNvCxnSpPr>
              <a:cxnSpLocks/>
            </p:cNvCxnSpPr>
            <p:nvPr userDrawn="1"/>
          </p:nvCxnSpPr>
          <p:spPr>
            <a:xfrm>
              <a:off x="-77833" y="27088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7C34C1F-D9D9-A144-BDBC-97D968CCB538}"/>
                </a:ext>
              </a:extLst>
            </p:cNvPr>
            <p:cNvCxnSpPr>
              <a:cxnSpLocks/>
            </p:cNvCxnSpPr>
            <p:nvPr userDrawn="1"/>
          </p:nvCxnSpPr>
          <p:spPr>
            <a:xfrm>
              <a:off x="-77833" y="33866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6793618-5810-2C4D-8EDE-6757BA072023}"/>
                </a:ext>
              </a:extLst>
            </p:cNvPr>
            <p:cNvCxnSpPr>
              <a:cxnSpLocks/>
            </p:cNvCxnSpPr>
            <p:nvPr userDrawn="1"/>
          </p:nvCxnSpPr>
          <p:spPr>
            <a:xfrm>
              <a:off x="-77833" y="40645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F82CD25-350F-D843-8448-B2D727A5CF98}"/>
                </a:ext>
              </a:extLst>
            </p:cNvPr>
            <p:cNvCxnSpPr>
              <a:cxnSpLocks/>
            </p:cNvCxnSpPr>
            <p:nvPr userDrawn="1"/>
          </p:nvCxnSpPr>
          <p:spPr>
            <a:xfrm>
              <a:off x="-77833" y="47424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C45E4A5-922D-DA4E-A8A7-F4329744BEC6}"/>
                </a:ext>
              </a:extLst>
            </p:cNvPr>
            <p:cNvCxnSpPr>
              <a:cxnSpLocks/>
            </p:cNvCxnSpPr>
            <p:nvPr userDrawn="1"/>
          </p:nvCxnSpPr>
          <p:spPr>
            <a:xfrm>
              <a:off x="-77833" y="54203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02B9FC9-6D75-0C4A-8755-D36CAD4398B7}"/>
                </a:ext>
              </a:extLst>
            </p:cNvPr>
            <p:cNvCxnSpPr>
              <a:cxnSpLocks/>
            </p:cNvCxnSpPr>
            <p:nvPr userDrawn="1"/>
          </p:nvCxnSpPr>
          <p:spPr>
            <a:xfrm>
              <a:off x="-77833" y="60982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7C2F96E-7524-A640-8D54-C8D4B6BED724}"/>
                </a:ext>
              </a:extLst>
            </p:cNvPr>
            <p:cNvCxnSpPr>
              <a:cxnSpLocks/>
            </p:cNvCxnSpPr>
            <p:nvPr userDrawn="1"/>
          </p:nvCxnSpPr>
          <p:spPr>
            <a:xfrm>
              <a:off x="-77833" y="67760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09A107A-7521-5E43-8934-E10B3875531F}"/>
                </a:ext>
              </a:extLst>
            </p:cNvPr>
            <p:cNvCxnSpPr>
              <a:cxnSpLocks/>
            </p:cNvCxnSpPr>
            <p:nvPr userDrawn="1"/>
          </p:nvCxnSpPr>
          <p:spPr>
            <a:xfrm>
              <a:off x="-77833" y="74539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6E3FCF6-2570-664E-BE19-9CB94CA990D9}"/>
                </a:ext>
              </a:extLst>
            </p:cNvPr>
            <p:cNvCxnSpPr>
              <a:cxnSpLocks/>
            </p:cNvCxnSpPr>
            <p:nvPr userDrawn="1"/>
          </p:nvCxnSpPr>
          <p:spPr>
            <a:xfrm>
              <a:off x="-77833" y="81318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55F1BA3-2904-B54B-A8C9-2B8525FDFD3D}"/>
                </a:ext>
              </a:extLst>
            </p:cNvPr>
            <p:cNvCxnSpPr>
              <a:cxnSpLocks/>
            </p:cNvCxnSpPr>
            <p:nvPr userDrawn="1"/>
          </p:nvCxnSpPr>
          <p:spPr>
            <a:xfrm>
              <a:off x="-77833" y="88097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D0C9AC3-380E-8D4E-9551-C3AE9C5E5AB2}"/>
                </a:ext>
              </a:extLst>
            </p:cNvPr>
            <p:cNvCxnSpPr>
              <a:cxnSpLocks/>
            </p:cNvCxnSpPr>
            <p:nvPr userDrawn="1"/>
          </p:nvCxnSpPr>
          <p:spPr>
            <a:xfrm>
              <a:off x="-77833" y="94876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7615CF-381B-9142-A19B-9FC019C96389}"/>
                </a:ext>
              </a:extLst>
            </p:cNvPr>
            <p:cNvCxnSpPr>
              <a:cxnSpLocks/>
            </p:cNvCxnSpPr>
            <p:nvPr userDrawn="1"/>
          </p:nvCxnSpPr>
          <p:spPr>
            <a:xfrm>
              <a:off x="-77833" y="101654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ABEA224-7528-F148-ABCE-3DC45ABE3436}"/>
                </a:ext>
              </a:extLst>
            </p:cNvPr>
            <p:cNvCxnSpPr>
              <a:cxnSpLocks/>
            </p:cNvCxnSpPr>
            <p:nvPr userDrawn="1"/>
          </p:nvCxnSpPr>
          <p:spPr>
            <a:xfrm>
              <a:off x="-77833" y="108433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84BD733-67C2-E24E-99CE-29A850C2018F}"/>
                </a:ext>
              </a:extLst>
            </p:cNvPr>
            <p:cNvCxnSpPr>
              <a:cxnSpLocks/>
            </p:cNvCxnSpPr>
            <p:nvPr userDrawn="1"/>
          </p:nvCxnSpPr>
          <p:spPr>
            <a:xfrm>
              <a:off x="-77833" y="115212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B4CF3CC-15D1-DA48-B1E1-46A6534ED41F}"/>
                </a:ext>
              </a:extLst>
            </p:cNvPr>
            <p:cNvCxnSpPr>
              <a:cxnSpLocks/>
            </p:cNvCxnSpPr>
            <p:nvPr userDrawn="1"/>
          </p:nvCxnSpPr>
          <p:spPr>
            <a:xfrm>
              <a:off x="-77833" y="121991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C880D26-FDDF-D64F-A1B1-54A1B8BC8D74}"/>
                </a:ext>
              </a:extLst>
            </p:cNvPr>
            <p:cNvCxnSpPr>
              <a:cxnSpLocks/>
            </p:cNvCxnSpPr>
            <p:nvPr userDrawn="1"/>
          </p:nvCxnSpPr>
          <p:spPr>
            <a:xfrm>
              <a:off x="-77833" y="135548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04BB624-04E5-BA40-BE94-B7F7C1A39DAF}"/>
                </a:ext>
              </a:extLst>
            </p:cNvPr>
            <p:cNvCxnSpPr>
              <a:cxnSpLocks/>
            </p:cNvCxnSpPr>
            <p:nvPr userDrawn="1"/>
          </p:nvCxnSpPr>
          <p:spPr>
            <a:xfrm>
              <a:off x="-77833" y="142327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6D554D5-612C-5846-872A-9D44A410605C}"/>
                </a:ext>
              </a:extLst>
            </p:cNvPr>
            <p:cNvCxnSpPr>
              <a:cxnSpLocks/>
            </p:cNvCxnSpPr>
            <p:nvPr userDrawn="1"/>
          </p:nvCxnSpPr>
          <p:spPr>
            <a:xfrm>
              <a:off x="-77833" y="1491065"/>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9B85488-07BF-A149-B717-4315650987D5}"/>
                </a:ext>
              </a:extLst>
            </p:cNvPr>
            <p:cNvCxnSpPr>
              <a:cxnSpLocks/>
            </p:cNvCxnSpPr>
            <p:nvPr userDrawn="1"/>
          </p:nvCxnSpPr>
          <p:spPr>
            <a:xfrm>
              <a:off x="-77833" y="1558853"/>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81F736C-5D29-3D43-BDA7-35CB7C797197}"/>
                </a:ext>
              </a:extLst>
            </p:cNvPr>
            <p:cNvCxnSpPr>
              <a:cxnSpLocks/>
            </p:cNvCxnSpPr>
            <p:nvPr userDrawn="1"/>
          </p:nvCxnSpPr>
          <p:spPr>
            <a:xfrm>
              <a:off x="-77833" y="1626641"/>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D839C83-791C-A84D-B536-03522AC3BE51}"/>
                </a:ext>
              </a:extLst>
            </p:cNvPr>
            <p:cNvCxnSpPr>
              <a:cxnSpLocks/>
            </p:cNvCxnSpPr>
            <p:nvPr userDrawn="1"/>
          </p:nvCxnSpPr>
          <p:spPr>
            <a:xfrm>
              <a:off x="-77833" y="1694429"/>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888ADEC-CABC-0946-8970-769CB3E549F2}"/>
                </a:ext>
              </a:extLst>
            </p:cNvPr>
            <p:cNvCxnSpPr>
              <a:cxnSpLocks/>
            </p:cNvCxnSpPr>
            <p:nvPr userDrawn="1"/>
          </p:nvCxnSpPr>
          <p:spPr>
            <a:xfrm>
              <a:off x="-77833" y="1762217"/>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4F604CD-7896-1447-85AC-145217FA4BF0}"/>
                </a:ext>
              </a:extLst>
            </p:cNvPr>
            <p:cNvCxnSpPr>
              <a:cxnSpLocks/>
            </p:cNvCxnSpPr>
            <p:nvPr userDrawn="1"/>
          </p:nvCxnSpPr>
          <p:spPr>
            <a:xfrm>
              <a:off x="-77833" y="1830012"/>
              <a:ext cx="77833" cy="0"/>
            </a:xfrm>
            <a:prstGeom prst="line">
              <a:avLst/>
            </a:prstGeom>
            <a:ln w="25400" cmpd="sng">
              <a:solidFill>
                <a:schemeClr val="bg2"/>
              </a:solidFill>
              <a:prstDash val="solid"/>
            </a:ln>
          </p:spPr>
          <p:style>
            <a:lnRef idx="1">
              <a:schemeClr val="accent1"/>
            </a:lnRef>
            <a:fillRef idx="0">
              <a:schemeClr val="accent1"/>
            </a:fillRef>
            <a:effectRef idx="0">
              <a:schemeClr val="accent1"/>
            </a:effectRef>
            <a:fontRef idx="minor">
              <a:schemeClr val="tx1"/>
            </a:fontRef>
          </p:style>
        </p:cxnSp>
      </p:grpSp>
      <p:sp>
        <p:nvSpPr>
          <p:cNvPr id="7" name="Rectangle 6">
            <a:extLst>
              <a:ext uri="{FF2B5EF4-FFF2-40B4-BE49-F238E27FC236}">
                <a16:creationId xmlns:a16="http://schemas.microsoft.com/office/drawing/2014/main" id="{91B3D39F-7EB7-4F44-9475-A44BCF752969}"/>
              </a:ext>
            </a:extLst>
          </p:cNvPr>
          <p:cNvSpPr/>
          <p:nvPr userDrawn="1"/>
        </p:nvSpPr>
        <p:spPr>
          <a:xfrm>
            <a:off x="-367645" y="-75407"/>
            <a:ext cx="10397459" cy="70983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grpSp>
        <p:nvGrpSpPr>
          <p:cNvPr id="62" name="Group 61">
            <a:extLst>
              <a:ext uri="{FF2B5EF4-FFF2-40B4-BE49-F238E27FC236}">
                <a16:creationId xmlns:a16="http://schemas.microsoft.com/office/drawing/2014/main" id="{79F8A94A-8C44-E646-B31D-373462E07307}"/>
              </a:ext>
            </a:extLst>
          </p:cNvPr>
          <p:cNvGrpSpPr/>
          <p:nvPr userDrawn="1"/>
        </p:nvGrpSpPr>
        <p:grpSpPr>
          <a:xfrm>
            <a:off x="8651857" y="151334"/>
            <a:ext cx="1480642" cy="546992"/>
            <a:chOff x="7245525" y="297964"/>
            <a:chExt cx="1480642" cy="546992"/>
          </a:xfrm>
          <a:solidFill>
            <a:schemeClr val="accent3">
              <a:lumMod val="60000"/>
              <a:lumOff val="40000"/>
              <a:alpha val="73000"/>
            </a:schemeClr>
          </a:solidFill>
        </p:grpSpPr>
        <p:sp>
          <p:nvSpPr>
            <p:cNvPr id="5" name="Oval 4">
              <a:extLst>
                <a:ext uri="{FF2B5EF4-FFF2-40B4-BE49-F238E27FC236}">
                  <a16:creationId xmlns:a16="http://schemas.microsoft.com/office/drawing/2014/main" id="{13CF0365-D550-6542-BBCD-4D6DA42917EC}"/>
                </a:ext>
              </a:extLst>
            </p:cNvPr>
            <p:cNvSpPr/>
            <p:nvPr userDrawn="1"/>
          </p:nvSpPr>
          <p:spPr>
            <a:xfrm>
              <a:off x="7452468"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1988EAEB-64AA-A947-9BCD-54C33A6BC25D}"/>
                </a:ext>
              </a:extLst>
            </p:cNvPr>
            <p:cNvSpPr/>
            <p:nvPr userDrawn="1"/>
          </p:nvSpPr>
          <p:spPr>
            <a:xfrm>
              <a:off x="8544935"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E3073E60-93D7-7441-A7CF-FC23EF1680FD}"/>
                </a:ext>
              </a:extLst>
            </p:cNvPr>
            <p:cNvSpPr/>
            <p:nvPr userDrawn="1"/>
          </p:nvSpPr>
          <p:spPr>
            <a:xfrm>
              <a:off x="8180780"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B2E72215-9D0B-4B4E-813F-2B265CA6AB41}"/>
                </a:ext>
              </a:extLst>
            </p:cNvPr>
            <p:cNvSpPr/>
            <p:nvPr userDrawn="1"/>
          </p:nvSpPr>
          <p:spPr>
            <a:xfrm>
              <a:off x="7816624"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F7C1035A-AF68-444A-AB2F-50C1AEAFAC76}"/>
                </a:ext>
              </a:extLst>
            </p:cNvPr>
            <p:cNvSpPr/>
            <p:nvPr userDrawn="1"/>
          </p:nvSpPr>
          <p:spPr>
            <a:xfrm>
              <a:off x="7245525"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20644D8D-266E-0C4C-94AB-1B63ACE2930F}"/>
                </a:ext>
              </a:extLst>
            </p:cNvPr>
            <p:cNvSpPr/>
            <p:nvPr userDrawn="1"/>
          </p:nvSpPr>
          <p:spPr>
            <a:xfrm>
              <a:off x="8337992"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D20C4FE0-E1AF-D045-852A-9F4353A0DF5D}"/>
                </a:ext>
              </a:extLst>
            </p:cNvPr>
            <p:cNvSpPr/>
            <p:nvPr userDrawn="1"/>
          </p:nvSpPr>
          <p:spPr>
            <a:xfrm>
              <a:off x="7973837"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425255E9-BEB4-1D49-B21C-35C8D249B0B3}"/>
                </a:ext>
              </a:extLst>
            </p:cNvPr>
            <p:cNvSpPr/>
            <p:nvPr userDrawn="1"/>
          </p:nvSpPr>
          <p:spPr>
            <a:xfrm>
              <a:off x="7609681"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765595" y="3230381"/>
            <a:ext cx="6081713" cy="947604"/>
          </a:xfrm>
        </p:spPr>
        <p:txBody>
          <a:bodyPr>
            <a:noAutofit/>
          </a:bodyPr>
          <a:lstStyle>
            <a:lvl1pPr marL="0" indent="0">
              <a:buNone/>
              <a:defRPr sz="5500" b="1">
                <a:solidFill>
                  <a:schemeClr val="accent6"/>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New Section 4</a:t>
            </a:r>
          </a:p>
        </p:txBody>
      </p:sp>
      <p:sp>
        <p:nvSpPr>
          <p:cNvPr id="64" name="Text Placeholder 2">
            <a:extLst>
              <a:ext uri="{FF2B5EF4-FFF2-40B4-BE49-F238E27FC236}">
                <a16:creationId xmlns:a16="http://schemas.microsoft.com/office/drawing/2014/main" id="{0432323E-A427-AB42-A436-DA1CC5540A1A}"/>
              </a:ext>
            </a:extLst>
          </p:cNvPr>
          <p:cNvSpPr>
            <a:spLocks noGrp="1"/>
          </p:cNvSpPr>
          <p:nvPr>
            <p:ph type="body" sz="quarter" idx="14" hasCustomPrompt="1"/>
          </p:nvPr>
        </p:nvSpPr>
        <p:spPr>
          <a:xfrm>
            <a:off x="779042" y="4280228"/>
            <a:ext cx="6081713" cy="556661"/>
          </a:xfrm>
        </p:spPr>
        <p:txBody>
          <a:bodyPr>
            <a:normAutofit/>
          </a:bodyPr>
          <a:lstStyle>
            <a:lvl1pPr marL="0" indent="0">
              <a:buNone/>
              <a:defRPr sz="2000">
                <a:solidFill>
                  <a:schemeClr val="accent6"/>
                </a:solidFill>
                <a:latin typeface="+mn-lt"/>
                <a:ea typeface="Roboto Light" panose="02000000000000000000" pitchFamily="2" charset="0"/>
                <a:cs typeface="Calibri" panose="020F0502020204030204" pitchFamily="34" charset="0"/>
              </a:defRPr>
            </a:lvl1pPr>
          </a:lstStyle>
          <a:p>
            <a:pPr lvl="0"/>
            <a:r>
              <a:rPr lang="en-US" dirty="0"/>
              <a:t>Subhead copy here Arial 20 Point</a:t>
            </a:r>
          </a:p>
        </p:txBody>
      </p:sp>
      <p:sp>
        <p:nvSpPr>
          <p:cNvPr id="67" name="Rectangle 66">
            <a:extLst>
              <a:ext uri="{FF2B5EF4-FFF2-40B4-BE49-F238E27FC236}">
                <a16:creationId xmlns:a16="http://schemas.microsoft.com/office/drawing/2014/main" id="{B6B3DECF-DECD-A94E-8508-259F13D7CDAE}"/>
              </a:ext>
            </a:extLst>
          </p:cNvPr>
          <p:cNvSpPr/>
          <p:nvPr userDrawn="1"/>
        </p:nvSpPr>
        <p:spPr>
          <a:xfrm rot="5400000">
            <a:off x="9602276" y="6225093"/>
            <a:ext cx="1060445" cy="20537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 name="Rectangle 5">
            <a:extLst>
              <a:ext uri="{FF2B5EF4-FFF2-40B4-BE49-F238E27FC236}">
                <a16:creationId xmlns:a16="http://schemas.microsoft.com/office/drawing/2014/main" id="{2FC390CB-324D-4441-BE46-D10A3EEE5CA6}"/>
              </a:ext>
            </a:extLst>
          </p:cNvPr>
          <p:cNvSpPr/>
          <p:nvPr userDrawn="1"/>
        </p:nvSpPr>
        <p:spPr>
          <a:xfrm>
            <a:off x="10029813" y="5146985"/>
            <a:ext cx="515767" cy="1759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3" name="Rectangle 52">
            <a:extLst>
              <a:ext uri="{FF2B5EF4-FFF2-40B4-BE49-F238E27FC236}">
                <a16:creationId xmlns:a16="http://schemas.microsoft.com/office/drawing/2014/main" id="{233E1CBB-5161-1141-99A2-686137D0D35E}"/>
              </a:ext>
            </a:extLst>
          </p:cNvPr>
          <p:cNvSpPr/>
          <p:nvPr userDrawn="1"/>
        </p:nvSpPr>
        <p:spPr>
          <a:xfrm>
            <a:off x="10029813" y="0"/>
            <a:ext cx="374088" cy="8467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3B8AD3C3-C128-B54C-A3B8-3049588C1462}"/>
              </a:ext>
            </a:extLst>
          </p:cNvPr>
          <p:cNvSpPr/>
          <p:nvPr userDrawn="1"/>
        </p:nvSpPr>
        <p:spPr>
          <a:xfrm>
            <a:off x="-2113914" y="-408656"/>
            <a:ext cx="3344932" cy="3344932"/>
          </a:xfrm>
          <a:prstGeom prst="ellipse">
            <a:avLst/>
          </a:prstGeom>
          <a:noFill/>
          <a:ln w="41275" cap="rnd">
            <a:solidFill>
              <a:schemeClr val="bg1"/>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Footer Placeholder 1">
            <a:extLst>
              <a:ext uri="{FF2B5EF4-FFF2-40B4-BE49-F238E27FC236}">
                <a16:creationId xmlns:a16="http://schemas.microsoft.com/office/drawing/2014/main" id="{F39482F0-777D-614C-B547-88351A53D625}"/>
              </a:ext>
            </a:extLst>
          </p:cNvPr>
          <p:cNvSpPr>
            <a:spLocks noGrp="1"/>
          </p:cNvSpPr>
          <p:nvPr>
            <p:ph type="ftr" sz="quarter" idx="15"/>
          </p:nvPr>
        </p:nvSpPr>
        <p:spPr/>
        <p:txBody>
          <a:bodyPr/>
          <a:lstStyle>
            <a:lvl1pPr>
              <a:defRPr>
                <a:solidFill>
                  <a:schemeClr val="bg1"/>
                </a:solidFill>
              </a:defRPr>
            </a:lvl1pPr>
          </a:lstStyle>
          <a:p>
            <a:r>
              <a:rPr lang="en-US" dirty="0"/>
              <a:t>© 2021 SolarWinds Worldwide, LLC. All rights reserved.</a:t>
            </a:r>
          </a:p>
        </p:txBody>
      </p:sp>
    </p:spTree>
    <p:extLst>
      <p:ext uri="{BB962C8B-B14F-4D97-AF65-F5344CB8AC3E}">
        <p14:creationId xmlns:p14="http://schemas.microsoft.com/office/powerpoint/2010/main" val="2359581146"/>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Slide_Oran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1B3D39F-7EB7-4F44-9475-A44BCF752969}"/>
              </a:ext>
            </a:extLst>
          </p:cNvPr>
          <p:cNvSpPr/>
          <p:nvPr userDrawn="1"/>
        </p:nvSpPr>
        <p:spPr>
          <a:xfrm>
            <a:off x="-197962" y="-141402"/>
            <a:ext cx="10227776" cy="71549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grpSp>
        <p:nvGrpSpPr>
          <p:cNvPr id="39" name="Group 38">
            <a:extLst>
              <a:ext uri="{FF2B5EF4-FFF2-40B4-BE49-F238E27FC236}">
                <a16:creationId xmlns:a16="http://schemas.microsoft.com/office/drawing/2014/main" id="{09E50D98-FA84-524D-847E-4015B692D5B6}"/>
              </a:ext>
            </a:extLst>
          </p:cNvPr>
          <p:cNvGrpSpPr/>
          <p:nvPr userDrawn="1"/>
        </p:nvGrpSpPr>
        <p:grpSpPr>
          <a:xfrm flipH="1">
            <a:off x="10036109" y="-218914"/>
            <a:ext cx="205372" cy="3038039"/>
            <a:chOff x="9339722" y="2532465"/>
            <a:chExt cx="97183" cy="1487360"/>
          </a:xfrm>
        </p:grpSpPr>
        <p:grpSp>
          <p:nvGrpSpPr>
            <p:cNvPr id="40" name="Group 39">
              <a:extLst>
                <a:ext uri="{FF2B5EF4-FFF2-40B4-BE49-F238E27FC236}">
                  <a16:creationId xmlns:a16="http://schemas.microsoft.com/office/drawing/2014/main" id="{6DAD7AF7-6E1B-B143-A820-63A292FA5855}"/>
                </a:ext>
              </a:extLst>
            </p:cNvPr>
            <p:cNvGrpSpPr/>
            <p:nvPr userDrawn="1"/>
          </p:nvGrpSpPr>
          <p:grpSpPr>
            <a:xfrm>
              <a:off x="9339722" y="2532465"/>
              <a:ext cx="97183" cy="1487359"/>
              <a:chOff x="9344462" y="2532465"/>
              <a:chExt cx="97183" cy="1487359"/>
            </a:xfrm>
          </p:grpSpPr>
          <p:cxnSp>
            <p:nvCxnSpPr>
              <p:cNvPr id="42" name="Straight Connector 41">
                <a:extLst>
                  <a:ext uri="{FF2B5EF4-FFF2-40B4-BE49-F238E27FC236}">
                    <a16:creationId xmlns:a16="http://schemas.microsoft.com/office/drawing/2014/main" id="{291A0627-63F8-2F4C-9EF8-BD967B04CC1B}"/>
                  </a:ext>
                </a:extLst>
              </p:cNvPr>
              <p:cNvCxnSpPr/>
              <p:nvPr userDrawn="1"/>
            </p:nvCxnSpPr>
            <p:spPr>
              <a:xfrm flipH="1">
                <a:off x="9344462" y="2532465"/>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06F0499-BE78-F54A-A385-756E2920D5EF}"/>
                  </a:ext>
                </a:extLst>
              </p:cNvPr>
              <p:cNvCxnSpPr/>
              <p:nvPr userDrawn="1"/>
            </p:nvCxnSpPr>
            <p:spPr>
              <a:xfrm flipH="1">
                <a:off x="9344462" y="2671483"/>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BA7C084-01E5-4346-B35F-551CD5B9EE61}"/>
                  </a:ext>
                </a:extLst>
              </p:cNvPr>
              <p:cNvCxnSpPr/>
              <p:nvPr userDrawn="1"/>
            </p:nvCxnSpPr>
            <p:spPr>
              <a:xfrm flipH="1">
                <a:off x="9344462" y="2810501"/>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D9CCD4C0-EB3E-904B-A59A-55216992BE2B}"/>
                  </a:ext>
                </a:extLst>
              </p:cNvPr>
              <p:cNvCxnSpPr/>
              <p:nvPr userDrawn="1"/>
            </p:nvCxnSpPr>
            <p:spPr>
              <a:xfrm flipH="1">
                <a:off x="9344462" y="2949519"/>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CE766EA-CE60-814A-AFC0-0F8C2682C3B5}"/>
                  </a:ext>
                </a:extLst>
              </p:cNvPr>
              <p:cNvCxnSpPr/>
              <p:nvPr userDrawn="1"/>
            </p:nvCxnSpPr>
            <p:spPr>
              <a:xfrm flipH="1">
                <a:off x="9344462" y="3088537"/>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75E97A5-5304-254A-A138-F0C46ACFEC37}"/>
                  </a:ext>
                </a:extLst>
              </p:cNvPr>
              <p:cNvCxnSpPr/>
              <p:nvPr userDrawn="1"/>
            </p:nvCxnSpPr>
            <p:spPr>
              <a:xfrm flipH="1">
                <a:off x="9344462" y="3922641"/>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6E2AB51-620F-C248-B522-6214B863DD96}"/>
                  </a:ext>
                </a:extLst>
              </p:cNvPr>
              <p:cNvCxnSpPr/>
              <p:nvPr userDrawn="1"/>
            </p:nvCxnSpPr>
            <p:spPr>
              <a:xfrm flipH="1">
                <a:off x="9344462" y="3783627"/>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DBFE5AA-3FC3-5E49-A509-B23C504CAAAC}"/>
                  </a:ext>
                </a:extLst>
              </p:cNvPr>
              <p:cNvCxnSpPr/>
              <p:nvPr userDrawn="1"/>
            </p:nvCxnSpPr>
            <p:spPr>
              <a:xfrm flipH="1">
                <a:off x="9344462" y="3644609"/>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0D0FBD0-3E9C-EE44-B7B2-0FDF719B09B8}"/>
                  </a:ext>
                </a:extLst>
              </p:cNvPr>
              <p:cNvCxnSpPr/>
              <p:nvPr userDrawn="1"/>
            </p:nvCxnSpPr>
            <p:spPr>
              <a:xfrm flipH="1">
                <a:off x="9344462" y="3505591"/>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99F1F88-3C05-9D42-AC8F-4929A0999AE6}"/>
                  </a:ext>
                </a:extLst>
              </p:cNvPr>
              <p:cNvCxnSpPr/>
              <p:nvPr userDrawn="1"/>
            </p:nvCxnSpPr>
            <p:spPr>
              <a:xfrm flipH="1">
                <a:off x="9344462" y="3366573"/>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E9D2812-3A07-3D47-B94E-D6CF2023B2C4}"/>
                  </a:ext>
                </a:extLst>
              </p:cNvPr>
              <p:cNvCxnSpPr/>
              <p:nvPr userDrawn="1"/>
            </p:nvCxnSpPr>
            <p:spPr>
              <a:xfrm flipH="1">
                <a:off x="9344462" y="3227555"/>
                <a:ext cx="97183" cy="9718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41" name="Rectangle 40">
              <a:extLst>
                <a:ext uri="{FF2B5EF4-FFF2-40B4-BE49-F238E27FC236}">
                  <a16:creationId xmlns:a16="http://schemas.microsoft.com/office/drawing/2014/main" id="{7ACFBEE8-2D60-C64E-8544-36084FCF632B}"/>
                </a:ext>
              </a:extLst>
            </p:cNvPr>
            <p:cNvSpPr/>
            <p:nvPr userDrawn="1"/>
          </p:nvSpPr>
          <p:spPr>
            <a:xfrm>
              <a:off x="9339722" y="2532465"/>
              <a:ext cx="97183" cy="148736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Rectangle 52">
            <a:extLst>
              <a:ext uri="{FF2B5EF4-FFF2-40B4-BE49-F238E27FC236}">
                <a16:creationId xmlns:a16="http://schemas.microsoft.com/office/drawing/2014/main" id="{233E1CBB-5161-1141-99A2-686137D0D35E}"/>
              </a:ext>
            </a:extLst>
          </p:cNvPr>
          <p:cNvSpPr/>
          <p:nvPr userDrawn="1"/>
        </p:nvSpPr>
        <p:spPr>
          <a:xfrm>
            <a:off x="10029813" y="2323475"/>
            <a:ext cx="374088" cy="899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765595" y="3230381"/>
            <a:ext cx="6081713" cy="947604"/>
          </a:xfrm>
        </p:spPr>
        <p:txBody>
          <a:bodyPr>
            <a:noAutofit/>
          </a:bodyPr>
          <a:lstStyle>
            <a:lvl1pPr marL="0" indent="0">
              <a:buNone/>
              <a:defRPr sz="5500" b="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New Section 5</a:t>
            </a:r>
          </a:p>
        </p:txBody>
      </p:sp>
      <p:sp>
        <p:nvSpPr>
          <p:cNvPr id="64" name="Text Placeholder 2">
            <a:extLst>
              <a:ext uri="{FF2B5EF4-FFF2-40B4-BE49-F238E27FC236}">
                <a16:creationId xmlns:a16="http://schemas.microsoft.com/office/drawing/2014/main" id="{0432323E-A427-AB42-A436-DA1CC5540A1A}"/>
              </a:ext>
            </a:extLst>
          </p:cNvPr>
          <p:cNvSpPr>
            <a:spLocks noGrp="1"/>
          </p:cNvSpPr>
          <p:nvPr>
            <p:ph type="body" sz="quarter" idx="14" hasCustomPrompt="1"/>
          </p:nvPr>
        </p:nvSpPr>
        <p:spPr>
          <a:xfrm>
            <a:off x="779042" y="4280228"/>
            <a:ext cx="6081713" cy="556661"/>
          </a:xfrm>
        </p:spPr>
        <p:txBody>
          <a:bodyPr>
            <a:normAutofit/>
          </a:bodyPr>
          <a:lstStyle>
            <a:lvl1pPr marL="0" indent="0">
              <a:buNone/>
              <a:defRPr sz="2000">
                <a:solidFill>
                  <a:schemeClr val="accent6"/>
                </a:solidFill>
                <a:latin typeface="+mn-lt"/>
                <a:ea typeface="Roboto Light" panose="02000000000000000000" pitchFamily="2" charset="0"/>
                <a:cs typeface="Calibri" panose="020F0502020204030204" pitchFamily="34" charset="0"/>
              </a:defRPr>
            </a:lvl1pPr>
          </a:lstStyle>
          <a:p>
            <a:pPr lvl="0"/>
            <a:r>
              <a:rPr lang="en-US" dirty="0"/>
              <a:t>Subhead copy here Arial 20 Point</a:t>
            </a:r>
          </a:p>
        </p:txBody>
      </p:sp>
      <p:sp>
        <p:nvSpPr>
          <p:cNvPr id="67" name="Rectangle 66">
            <a:extLst>
              <a:ext uri="{FF2B5EF4-FFF2-40B4-BE49-F238E27FC236}">
                <a16:creationId xmlns:a16="http://schemas.microsoft.com/office/drawing/2014/main" id="{B6B3DECF-DECD-A94E-8508-259F13D7CDAE}"/>
              </a:ext>
            </a:extLst>
          </p:cNvPr>
          <p:cNvSpPr/>
          <p:nvPr userDrawn="1"/>
        </p:nvSpPr>
        <p:spPr>
          <a:xfrm rot="5400000">
            <a:off x="8970621" y="5593155"/>
            <a:ext cx="2323756" cy="20537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 name="Footer Placeholder 2">
            <a:extLst>
              <a:ext uri="{FF2B5EF4-FFF2-40B4-BE49-F238E27FC236}">
                <a16:creationId xmlns:a16="http://schemas.microsoft.com/office/drawing/2014/main" id="{3F952201-D7BF-524C-844B-245EF74A6880}"/>
              </a:ext>
            </a:extLst>
          </p:cNvPr>
          <p:cNvSpPr>
            <a:spLocks noGrp="1"/>
          </p:cNvSpPr>
          <p:nvPr>
            <p:ph type="ftr" sz="quarter" idx="15"/>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35176848"/>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Slide_Gree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1B3D39F-7EB7-4F44-9475-A44BCF752969}"/>
              </a:ext>
            </a:extLst>
          </p:cNvPr>
          <p:cNvSpPr/>
          <p:nvPr userDrawn="1"/>
        </p:nvSpPr>
        <p:spPr>
          <a:xfrm>
            <a:off x="-169682" y="-65988"/>
            <a:ext cx="10199496" cy="707010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765595" y="3230381"/>
            <a:ext cx="6081713" cy="947604"/>
          </a:xfrm>
        </p:spPr>
        <p:txBody>
          <a:bodyPr>
            <a:noAutofit/>
          </a:bodyPr>
          <a:lstStyle>
            <a:lvl1pPr marL="0" indent="0">
              <a:buNone/>
              <a:defRPr sz="5500" b="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New Section 6</a:t>
            </a:r>
          </a:p>
        </p:txBody>
      </p:sp>
      <p:sp>
        <p:nvSpPr>
          <p:cNvPr id="64" name="Text Placeholder 2">
            <a:extLst>
              <a:ext uri="{FF2B5EF4-FFF2-40B4-BE49-F238E27FC236}">
                <a16:creationId xmlns:a16="http://schemas.microsoft.com/office/drawing/2014/main" id="{0432323E-A427-AB42-A436-DA1CC5540A1A}"/>
              </a:ext>
            </a:extLst>
          </p:cNvPr>
          <p:cNvSpPr>
            <a:spLocks noGrp="1"/>
          </p:cNvSpPr>
          <p:nvPr>
            <p:ph type="body" sz="quarter" idx="14" hasCustomPrompt="1"/>
          </p:nvPr>
        </p:nvSpPr>
        <p:spPr>
          <a:xfrm>
            <a:off x="779042" y="4280228"/>
            <a:ext cx="6081713" cy="556661"/>
          </a:xfrm>
        </p:spPr>
        <p:txBody>
          <a:bodyPr>
            <a:normAutofit/>
          </a:bodyPr>
          <a:lstStyle>
            <a:lvl1pPr marL="0" indent="0">
              <a:buNone/>
              <a:defRPr sz="2000">
                <a:solidFill>
                  <a:schemeClr val="accent6"/>
                </a:solidFill>
                <a:latin typeface="+mn-lt"/>
                <a:ea typeface="Roboto Light" panose="02000000000000000000" pitchFamily="2" charset="0"/>
                <a:cs typeface="Calibri" panose="020F0502020204030204" pitchFamily="34" charset="0"/>
              </a:defRPr>
            </a:lvl1pPr>
          </a:lstStyle>
          <a:p>
            <a:pPr lvl="0"/>
            <a:r>
              <a:rPr lang="en-US" dirty="0"/>
              <a:t>Subhead copy here Arial 20 Point</a:t>
            </a:r>
          </a:p>
        </p:txBody>
      </p:sp>
      <p:sp>
        <p:nvSpPr>
          <p:cNvPr id="67" name="Rectangle 66">
            <a:extLst>
              <a:ext uri="{FF2B5EF4-FFF2-40B4-BE49-F238E27FC236}">
                <a16:creationId xmlns:a16="http://schemas.microsoft.com/office/drawing/2014/main" id="{B6B3DECF-DECD-A94E-8508-259F13D7CDAE}"/>
              </a:ext>
            </a:extLst>
          </p:cNvPr>
          <p:cNvSpPr/>
          <p:nvPr userDrawn="1"/>
        </p:nvSpPr>
        <p:spPr>
          <a:xfrm rot="5400000" flipH="1">
            <a:off x="7233721" y="2796094"/>
            <a:ext cx="5797555" cy="20537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3" name="Rectangle 52">
            <a:extLst>
              <a:ext uri="{FF2B5EF4-FFF2-40B4-BE49-F238E27FC236}">
                <a16:creationId xmlns:a16="http://schemas.microsoft.com/office/drawing/2014/main" id="{233E1CBB-5161-1141-99A2-686137D0D35E}"/>
              </a:ext>
            </a:extLst>
          </p:cNvPr>
          <p:cNvSpPr/>
          <p:nvPr userDrawn="1"/>
        </p:nvSpPr>
        <p:spPr>
          <a:xfrm>
            <a:off x="10029813" y="3428859"/>
            <a:ext cx="374088" cy="8467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3B8AD3C3-C128-B54C-A3B8-3049588C1462}"/>
              </a:ext>
            </a:extLst>
          </p:cNvPr>
          <p:cNvSpPr/>
          <p:nvPr userDrawn="1"/>
        </p:nvSpPr>
        <p:spPr>
          <a:xfrm>
            <a:off x="917700" y="-1570214"/>
            <a:ext cx="3034357" cy="3034357"/>
          </a:xfrm>
          <a:prstGeom prst="ellipse">
            <a:avLst/>
          </a:prstGeom>
          <a:noFill/>
          <a:ln w="41275" cap="rnd">
            <a:solidFill>
              <a:schemeClr val="bg1"/>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8" name="Picture 47" descr="A picture containing drawing, flower&#10;&#10;Description automatically generated">
            <a:extLst>
              <a:ext uri="{FF2B5EF4-FFF2-40B4-BE49-F238E27FC236}">
                <a16:creationId xmlns:a16="http://schemas.microsoft.com/office/drawing/2014/main" id="{93A50900-F03C-BB40-8715-756C5B7C134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53705" y="-547099"/>
            <a:ext cx="881828" cy="3975958"/>
          </a:xfrm>
          <a:prstGeom prst="rect">
            <a:avLst/>
          </a:prstGeom>
        </p:spPr>
      </p:pic>
      <p:grpSp>
        <p:nvGrpSpPr>
          <p:cNvPr id="2" name="Group 1">
            <a:extLst>
              <a:ext uri="{FF2B5EF4-FFF2-40B4-BE49-F238E27FC236}">
                <a16:creationId xmlns:a16="http://schemas.microsoft.com/office/drawing/2014/main" id="{13DE3ED7-7025-C14D-9854-56DB9731006B}"/>
              </a:ext>
            </a:extLst>
          </p:cNvPr>
          <p:cNvGrpSpPr/>
          <p:nvPr userDrawn="1"/>
        </p:nvGrpSpPr>
        <p:grpSpPr>
          <a:xfrm>
            <a:off x="0" y="259046"/>
            <a:ext cx="1965714" cy="87302"/>
            <a:chOff x="0" y="259046"/>
            <a:chExt cx="1965714" cy="87302"/>
          </a:xfrm>
        </p:grpSpPr>
        <p:cxnSp>
          <p:nvCxnSpPr>
            <p:cNvPr id="36" name="Straight Connector 35">
              <a:extLst>
                <a:ext uri="{FF2B5EF4-FFF2-40B4-BE49-F238E27FC236}">
                  <a16:creationId xmlns:a16="http://schemas.microsoft.com/office/drawing/2014/main" id="{FA885411-8ED7-8B4B-B0D8-C10848A06201}"/>
                </a:ext>
              </a:extLst>
            </p:cNvPr>
            <p:cNvCxnSpPr>
              <a:cxnSpLocks/>
            </p:cNvCxnSpPr>
            <p:nvPr userDrawn="1"/>
          </p:nvCxnSpPr>
          <p:spPr>
            <a:xfrm rot="5400000">
              <a:off x="503395"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9B8FCBC-0299-704F-A4E5-8F839DF0C46D}"/>
                </a:ext>
              </a:extLst>
            </p:cNvPr>
            <p:cNvCxnSpPr>
              <a:cxnSpLocks/>
            </p:cNvCxnSpPr>
            <p:nvPr userDrawn="1"/>
          </p:nvCxnSpPr>
          <p:spPr>
            <a:xfrm rot="5400000">
              <a:off x="1588003" y="297963"/>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AA18CAC-232E-CB4D-BB4B-BFB625D9B97A}"/>
                </a:ext>
              </a:extLst>
            </p:cNvPr>
            <p:cNvCxnSpPr>
              <a:cxnSpLocks/>
            </p:cNvCxnSpPr>
            <p:nvPr userDrawn="1"/>
          </p:nvCxnSpPr>
          <p:spPr>
            <a:xfrm rot="5400000">
              <a:off x="1520215" y="297963"/>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7C34C1F-D9D9-A144-BDBC-97D968CCB538}"/>
                </a:ext>
              </a:extLst>
            </p:cNvPr>
            <p:cNvCxnSpPr>
              <a:cxnSpLocks/>
            </p:cNvCxnSpPr>
            <p:nvPr userDrawn="1"/>
          </p:nvCxnSpPr>
          <p:spPr>
            <a:xfrm rot="5400000">
              <a:off x="1452427" y="297963"/>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6793618-5810-2C4D-8EDE-6757BA072023}"/>
                </a:ext>
              </a:extLst>
            </p:cNvPr>
            <p:cNvCxnSpPr>
              <a:cxnSpLocks/>
            </p:cNvCxnSpPr>
            <p:nvPr userDrawn="1"/>
          </p:nvCxnSpPr>
          <p:spPr>
            <a:xfrm rot="5400000">
              <a:off x="1384639" y="297963"/>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F82CD25-350F-D843-8448-B2D727A5CF98}"/>
                </a:ext>
              </a:extLst>
            </p:cNvPr>
            <p:cNvCxnSpPr>
              <a:cxnSpLocks/>
            </p:cNvCxnSpPr>
            <p:nvPr userDrawn="1"/>
          </p:nvCxnSpPr>
          <p:spPr>
            <a:xfrm rot="5400000">
              <a:off x="1316851"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C45E4A5-922D-DA4E-A8A7-F4329744BEC6}"/>
                </a:ext>
              </a:extLst>
            </p:cNvPr>
            <p:cNvCxnSpPr>
              <a:cxnSpLocks/>
            </p:cNvCxnSpPr>
            <p:nvPr userDrawn="1"/>
          </p:nvCxnSpPr>
          <p:spPr>
            <a:xfrm rot="5400000">
              <a:off x="1249063"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02B9FC9-6D75-0C4A-8755-D36CAD4398B7}"/>
                </a:ext>
              </a:extLst>
            </p:cNvPr>
            <p:cNvCxnSpPr>
              <a:cxnSpLocks/>
            </p:cNvCxnSpPr>
            <p:nvPr userDrawn="1"/>
          </p:nvCxnSpPr>
          <p:spPr>
            <a:xfrm rot="5400000">
              <a:off x="1181275"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7C2F96E-7524-A640-8D54-C8D4B6BED724}"/>
                </a:ext>
              </a:extLst>
            </p:cNvPr>
            <p:cNvCxnSpPr>
              <a:cxnSpLocks/>
            </p:cNvCxnSpPr>
            <p:nvPr userDrawn="1"/>
          </p:nvCxnSpPr>
          <p:spPr>
            <a:xfrm rot="5400000">
              <a:off x="1113487"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09A107A-7521-5E43-8934-E10B3875531F}"/>
                </a:ext>
              </a:extLst>
            </p:cNvPr>
            <p:cNvCxnSpPr>
              <a:cxnSpLocks/>
            </p:cNvCxnSpPr>
            <p:nvPr userDrawn="1"/>
          </p:nvCxnSpPr>
          <p:spPr>
            <a:xfrm rot="5400000">
              <a:off x="1045699"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6E3FCF6-2570-664E-BE19-9CB94CA990D9}"/>
                </a:ext>
              </a:extLst>
            </p:cNvPr>
            <p:cNvCxnSpPr>
              <a:cxnSpLocks/>
            </p:cNvCxnSpPr>
            <p:nvPr userDrawn="1"/>
          </p:nvCxnSpPr>
          <p:spPr>
            <a:xfrm rot="5400000">
              <a:off x="977911"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55F1BA3-2904-B54B-A8C9-2B8525FDFD3D}"/>
                </a:ext>
              </a:extLst>
            </p:cNvPr>
            <p:cNvCxnSpPr>
              <a:cxnSpLocks/>
            </p:cNvCxnSpPr>
            <p:nvPr userDrawn="1"/>
          </p:nvCxnSpPr>
          <p:spPr>
            <a:xfrm rot="5400000">
              <a:off x="910123"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D0C9AC3-380E-8D4E-9551-C3AE9C5E5AB2}"/>
                </a:ext>
              </a:extLst>
            </p:cNvPr>
            <p:cNvCxnSpPr>
              <a:cxnSpLocks/>
            </p:cNvCxnSpPr>
            <p:nvPr userDrawn="1"/>
          </p:nvCxnSpPr>
          <p:spPr>
            <a:xfrm rot="5400000">
              <a:off x="842335"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7615CF-381B-9142-A19B-9FC019C96389}"/>
                </a:ext>
              </a:extLst>
            </p:cNvPr>
            <p:cNvCxnSpPr>
              <a:cxnSpLocks/>
            </p:cNvCxnSpPr>
            <p:nvPr userDrawn="1"/>
          </p:nvCxnSpPr>
          <p:spPr>
            <a:xfrm rot="5400000">
              <a:off x="774547"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ABEA224-7528-F148-ABCE-3DC45ABE3436}"/>
                </a:ext>
              </a:extLst>
            </p:cNvPr>
            <p:cNvCxnSpPr>
              <a:cxnSpLocks/>
            </p:cNvCxnSpPr>
            <p:nvPr userDrawn="1"/>
          </p:nvCxnSpPr>
          <p:spPr>
            <a:xfrm rot="5400000">
              <a:off x="706759"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84BD733-67C2-E24E-99CE-29A850C2018F}"/>
                </a:ext>
              </a:extLst>
            </p:cNvPr>
            <p:cNvCxnSpPr>
              <a:cxnSpLocks/>
            </p:cNvCxnSpPr>
            <p:nvPr userDrawn="1"/>
          </p:nvCxnSpPr>
          <p:spPr>
            <a:xfrm rot="5400000">
              <a:off x="638971"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B4CF3CC-15D1-DA48-B1E1-46A6534ED41F}"/>
                </a:ext>
              </a:extLst>
            </p:cNvPr>
            <p:cNvCxnSpPr>
              <a:cxnSpLocks/>
            </p:cNvCxnSpPr>
            <p:nvPr userDrawn="1"/>
          </p:nvCxnSpPr>
          <p:spPr>
            <a:xfrm rot="5400000">
              <a:off x="571183"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C880D26-FDDF-D64F-A1B1-54A1B8BC8D74}"/>
                </a:ext>
              </a:extLst>
            </p:cNvPr>
            <p:cNvCxnSpPr>
              <a:cxnSpLocks/>
            </p:cNvCxnSpPr>
            <p:nvPr userDrawn="1"/>
          </p:nvCxnSpPr>
          <p:spPr>
            <a:xfrm rot="5400000">
              <a:off x="435607"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04BB624-04E5-BA40-BE94-B7F7C1A39DAF}"/>
                </a:ext>
              </a:extLst>
            </p:cNvPr>
            <p:cNvCxnSpPr>
              <a:cxnSpLocks/>
            </p:cNvCxnSpPr>
            <p:nvPr userDrawn="1"/>
          </p:nvCxnSpPr>
          <p:spPr>
            <a:xfrm rot="5400000">
              <a:off x="367819"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6D554D5-612C-5846-872A-9D44A410605C}"/>
                </a:ext>
              </a:extLst>
            </p:cNvPr>
            <p:cNvCxnSpPr>
              <a:cxnSpLocks/>
            </p:cNvCxnSpPr>
            <p:nvPr userDrawn="1"/>
          </p:nvCxnSpPr>
          <p:spPr>
            <a:xfrm rot="5400000">
              <a:off x="300031"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9B85488-07BF-A149-B717-4315650987D5}"/>
                </a:ext>
              </a:extLst>
            </p:cNvPr>
            <p:cNvCxnSpPr>
              <a:cxnSpLocks/>
            </p:cNvCxnSpPr>
            <p:nvPr userDrawn="1"/>
          </p:nvCxnSpPr>
          <p:spPr>
            <a:xfrm rot="5400000">
              <a:off x="232243"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81F736C-5D29-3D43-BDA7-35CB7C797197}"/>
                </a:ext>
              </a:extLst>
            </p:cNvPr>
            <p:cNvCxnSpPr>
              <a:cxnSpLocks/>
            </p:cNvCxnSpPr>
            <p:nvPr userDrawn="1"/>
          </p:nvCxnSpPr>
          <p:spPr>
            <a:xfrm rot="5400000">
              <a:off x="164455"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D839C83-791C-A84D-B536-03522AC3BE51}"/>
                </a:ext>
              </a:extLst>
            </p:cNvPr>
            <p:cNvCxnSpPr>
              <a:cxnSpLocks/>
            </p:cNvCxnSpPr>
            <p:nvPr userDrawn="1"/>
          </p:nvCxnSpPr>
          <p:spPr>
            <a:xfrm rot="5400000">
              <a:off x="96667"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888ADEC-CABC-0946-8970-769CB3E549F2}"/>
                </a:ext>
              </a:extLst>
            </p:cNvPr>
            <p:cNvCxnSpPr>
              <a:cxnSpLocks/>
            </p:cNvCxnSpPr>
            <p:nvPr userDrawn="1"/>
          </p:nvCxnSpPr>
          <p:spPr>
            <a:xfrm rot="5400000">
              <a:off x="28879"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4F604CD-7896-1447-85AC-145217FA4BF0}"/>
                </a:ext>
              </a:extLst>
            </p:cNvPr>
            <p:cNvCxnSpPr>
              <a:cxnSpLocks/>
            </p:cNvCxnSpPr>
            <p:nvPr userDrawn="1"/>
          </p:nvCxnSpPr>
          <p:spPr>
            <a:xfrm rot="5400000">
              <a:off x="-38917" y="297964"/>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A7B68B4-4D26-CA46-9E10-DABA8F4D72FF}"/>
                </a:ext>
              </a:extLst>
            </p:cNvPr>
            <p:cNvCxnSpPr>
              <a:cxnSpLocks/>
            </p:cNvCxnSpPr>
            <p:nvPr userDrawn="1"/>
          </p:nvCxnSpPr>
          <p:spPr>
            <a:xfrm rot="5400000">
              <a:off x="503395"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C51B9D4-16BC-354D-9802-A5FFC52F1B7D}"/>
                </a:ext>
              </a:extLst>
            </p:cNvPr>
            <p:cNvCxnSpPr>
              <a:cxnSpLocks/>
            </p:cNvCxnSpPr>
            <p:nvPr userDrawn="1"/>
          </p:nvCxnSpPr>
          <p:spPr>
            <a:xfrm rot="5400000">
              <a:off x="1588003" y="305458"/>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38A5DCF-A9EE-4B4C-818E-05F1B4A0D079}"/>
                </a:ext>
              </a:extLst>
            </p:cNvPr>
            <p:cNvCxnSpPr>
              <a:cxnSpLocks/>
            </p:cNvCxnSpPr>
            <p:nvPr userDrawn="1"/>
          </p:nvCxnSpPr>
          <p:spPr>
            <a:xfrm rot="5400000">
              <a:off x="1520215" y="305458"/>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94DFF4F4-BCE4-0B4B-8A1E-AF9246686DE8}"/>
                </a:ext>
              </a:extLst>
            </p:cNvPr>
            <p:cNvCxnSpPr>
              <a:cxnSpLocks/>
            </p:cNvCxnSpPr>
            <p:nvPr userDrawn="1"/>
          </p:nvCxnSpPr>
          <p:spPr>
            <a:xfrm rot="5400000">
              <a:off x="1452427" y="305458"/>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5BDEB900-C658-F542-B1C4-84F7AD0B1628}"/>
                </a:ext>
              </a:extLst>
            </p:cNvPr>
            <p:cNvCxnSpPr>
              <a:cxnSpLocks/>
            </p:cNvCxnSpPr>
            <p:nvPr userDrawn="1"/>
          </p:nvCxnSpPr>
          <p:spPr>
            <a:xfrm rot="5400000">
              <a:off x="1384639" y="305458"/>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C187D657-3112-4C47-9654-9BB2FB08961A}"/>
                </a:ext>
              </a:extLst>
            </p:cNvPr>
            <p:cNvCxnSpPr>
              <a:cxnSpLocks/>
            </p:cNvCxnSpPr>
            <p:nvPr userDrawn="1"/>
          </p:nvCxnSpPr>
          <p:spPr>
            <a:xfrm rot="5400000">
              <a:off x="1316851"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872D4B-4658-4E43-B78F-847FA58DD130}"/>
                </a:ext>
              </a:extLst>
            </p:cNvPr>
            <p:cNvCxnSpPr>
              <a:cxnSpLocks/>
            </p:cNvCxnSpPr>
            <p:nvPr userDrawn="1"/>
          </p:nvCxnSpPr>
          <p:spPr>
            <a:xfrm rot="5400000">
              <a:off x="1249063"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816F4FC-351D-0E4E-AFC5-9CFC86FCE20D}"/>
                </a:ext>
              </a:extLst>
            </p:cNvPr>
            <p:cNvCxnSpPr>
              <a:cxnSpLocks/>
            </p:cNvCxnSpPr>
            <p:nvPr userDrawn="1"/>
          </p:nvCxnSpPr>
          <p:spPr>
            <a:xfrm rot="5400000">
              <a:off x="1181275"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2C9B699-1718-1246-9A05-D37FE4554F73}"/>
                </a:ext>
              </a:extLst>
            </p:cNvPr>
            <p:cNvCxnSpPr>
              <a:cxnSpLocks/>
            </p:cNvCxnSpPr>
            <p:nvPr userDrawn="1"/>
          </p:nvCxnSpPr>
          <p:spPr>
            <a:xfrm rot="5400000">
              <a:off x="1113487"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FE45CCB-1B4E-0E4E-A279-D48CC7EC58FE}"/>
                </a:ext>
              </a:extLst>
            </p:cNvPr>
            <p:cNvCxnSpPr>
              <a:cxnSpLocks/>
            </p:cNvCxnSpPr>
            <p:nvPr userDrawn="1"/>
          </p:nvCxnSpPr>
          <p:spPr>
            <a:xfrm rot="5400000">
              <a:off x="1045699"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E86E093-7A87-F148-81E0-A3009449810C}"/>
                </a:ext>
              </a:extLst>
            </p:cNvPr>
            <p:cNvCxnSpPr>
              <a:cxnSpLocks/>
            </p:cNvCxnSpPr>
            <p:nvPr userDrawn="1"/>
          </p:nvCxnSpPr>
          <p:spPr>
            <a:xfrm rot="5400000">
              <a:off x="977911"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FF43018F-DFDC-DC40-8A9F-32FA8C0C23CC}"/>
                </a:ext>
              </a:extLst>
            </p:cNvPr>
            <p:cNvCxnSpPr>
              <a:cxnSpLocks/>
            </p:cNvCxnSpPr>
            <p:nvPr userDrawn="1"/>
          </p:nvCxnSpPr>
          <p:spPr>
            <a:xfrm rot="5400000">
              <a:off x="910123"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AE4A6A3-761E-5947-A696-F5BAEFC8F76C}"/>
                </a:ext>
              </a:extLst>
            </p:cNvPr>
            <p:cNvCxnSpPr>
              <a:cxnSpLocks/>
            </p:cNvCxnSpPr>
            <p:nvPr userDrawn="1"/>
          </p:nvCxnSpPr>
          <p:spPr>
            <a:xfrm rot="5400000">
              <a:off x="842335"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750896B2-4236-2448-BF3C-C8EBF9719830}"/>
                </a:ext>
              </a:extLst>
            </p:cNvPr>
            <p:cNvCxnSpPr>
              <a:cxnSpLocks/>
            </p:cNvCxnSpPr>
            <p:nvPr userDrawn="1"/>
          </p:nvCxnSpPr>
          <p:spPr>
            <a:xfrm rot="5400000">
              <a:off x="774547"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6C4EB0F-EB45-E841-A747-563E5F14709C}"/>
                </a:ext>
              </a:extLst>
            </p:cNvPr>
            <p:cNvCxnSpPr>
              <a:cxnSpLocks/>
            </p:cNvCxnSpPr>
            <p:nvPr userDrawn="1"/>
          </p:nvCxnSpPr>
          <p:spPr>
            <a:xfrm rot="5400000">
              <a:off x="706759"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17DD76EB-054D-F749-BC63-BA7A7842B1F5}"/>
                </a:ext>
              </a:extLst>
            </p:cNvPr>
            <p:cNvCxnSpPr>
              <a:cxnSpLocks/>
            </p:cNvCxnSpPr>
            <p:nvPr userDrawn="1"/>
          </p:nvCxnSpPr>
          <p:spPr>
            <a:xfrm rot="5400000">
              <a:off x="638971"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5B6A521-942A-D643-A224-160087D5D095}"/>
                </a:ext>
              </a:extLst>
            </p:cNvPr>
            <p:cNvCxnSpPr>
              <a:cxnSpLocks/>
            </p:cNvCxnSpPr>
            <p:nvPr userDrawn="1"/>
          </p:nvCxnSpPr>
          <p:spPr>
            <a:xfrm rot="5400000">
              <a:off x="571183"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D2F005C-764F-CD44-A00E-C6A23048FBA1}"/>
                </a:ext>
              </a:extLst>
            </p:cNvPr>
            <p:cNvCxnSpPr>
              <a:cxnSpLocks/>
            </p:cNvCxnSpPr>
            <p:nvPr userDrawn="1"/>
          </p:nvCxnSpPr>
          <p:spPr>
            <a:xfrm rot="5400000">
              <a:off x="435607"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67D904A3-2A42-EF4B-B21D-BCF72D092AFF}"/>
                </a:ext>
              </a:extLst>
            </p:cNvPr>
            <p:cNvCxnSpPr>
              <a:cxnSpLocks/>
            </p:cNvCxnSpPr>
            <p:nvPr userDrawn="1"/>
          </p:nvCxnSpPr>
          <p:spPr>
            <a:xfrm rot="5400000">
              <a:off x="367819"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F29976A-E210-F84A-9371-CD089703E78F}"/>
                </a:ext>
              </a:extLst>
            </p:cNvPr>
            <p:cNvCxnSpPr>
              <a:cxnSpLocks/>
            </p:cNvCxnSpPr>
            <p:nvPr userDrawn="1"/>
          </p:nvCxnSpPr>
          <p:spPr>
            <a:xfrm rot="5400000">
              <a:off x="300031"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A260728-81CD-9D46-989A-4E5438B77D96}"/>
                </a:ext>
              </a:extLst>
            </p:cNvPr>
            <p:cNvCxnSpPr>
              <a:cxnSpLocks/>
            </p:cNvCxnSpPr>
            <p:nvPr userDrawn="1"/>
          </p:nvCxnSpPr>
          <p:spPr>
            <a:xfrm rot="5400000">
              <a:off x="232243"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02CF68A-2673-3348-B9FA-490B1A252EDF}"/>
                </a:ext>
              </a:extLst>
            </p:cNvPr>
            <p:cNvCxnSpPr>
              <a:cxnSpLocks/>
            </p:cNvCxnSpPr>
            <p:nvPr userDrawn="1"/>
          </p:nvCxnSpPr>
          <p:spPr>
            <a:xfrm rot="5400000">
              <a:off x="164455"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9823774-3A21-7B46-AC6E-1A291E33845A}"/>
                </a:ext>
              </a:extLst>
            </p:cNvPr>
            <p:cNvCxnSpPr>
              <a:cxnSpLocks/>
            </p:cNvCxnSpPr>
            <p:nvPr userDrawn="1"/>
          </p:nvCxnSpPr>
          <p:spPr>
            <a:xfrm rot="5400000">
              <a:off x="96667"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9254BD75-6087-7F46-8C85-64080E691257}"/>
                </a:ext>
              </a:extLst>
            </p:cNvPr>
            <p:cNvCxnSpPr>
              <a:cxnSpLocks/>
            </p:cNvCxnSpPr>
            <p:nvPr userDrawn="1"/>
          </p:nvCxnSpPr>
          <p:spPr>
            <a:xfrm rot="5400000">
              <a:off x="28879"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425ACC9-75F9-3F49-B113-DE8745722547}"/>
                </a:ext>
              </a:extLst>
            </p:cNvPr>
            <p:cNvCxnSpPr>
              <a:cxnSpLocks/>
            </p:cNvCxnSpPr>
            <p:nvPr userDrawn="1"/>
          </p:nvCxnSpPr>
          <p:spPr>
            <a:xfrm rot="5400000">
              <a:off x="-38917" y="305459"/>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36C0C7A-F9E4-F64A-8A43-CE8B9E736E27}"/>
                </a:ext>
              </a:extLst>
            </p:cNvPr>
            <p:cNvCxnSpPr>
              <a:cxnSpLocks/>
            </p:cNvCxnSpPr>
            <p:nvPr userDrawn="1"/>
          </p:nvCxnSpPr>
          <p:spPr>
            <a:xfrm rot="5400000">
              <a:off x="1926797" y="307432"/>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E74A0B0-342E-5441-BDE2-FF2156C71EEF}"/>
                </a:ext>
              </a:extLst>
            </p:cNvPr>
            <p:cNvCxnSpPr>
              <a:cxnSpLocks/>
            </p:cNvCxnSpPr>
            <p:nvPr userDrawn="1"/>
          </p:nvCxnSpPr>
          <p:spPr>
            <a:xfrm rot="5400000">
              <a:off x="1859009" y="307432"/>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981180F-BCAC-D94C-88E1-BDE714A59E7E}"/>
                </a:ext>
              </a:extLst>
            </p:cNvPr>
            <p:cNvCxnSpPr>
              <a:cxnSpLocks/>
            </p:cNvCxnSpPr>
            <p:nvPr userDrawn="1"/>
          </p:nvCxnSpPr>
          <p:spPr>
            <a:xfrm rot="5400000">
              <a:off x="1791221" y="307432"/>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700E7F8-9306-6B43-9A61-9A284AE37D02}"/>
                </a:ext>
              </a:extLst>
            </p:cNvPr>
            <p:cNvCxnSpPr>
              <a:cxnSpLocks/>
            </p:cNvCxnSpPr>
            <p:nvPr userDrawn="1"/>
          </p:nvCxnSpPr>
          <p:spPr>
            <a:xfrm rot="5400000">
              <a:off x="1723433" y="307432"/>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D592DE34-1929-B442-A6D2-15C03A97A13E}"/>
                </a:ext>
              </a:extLst>
            </p:cNvPr>
            <p:cNvCxnSpPr>
              <a:cxnSpLocks/>
            </p:cNvCxnSpPr>
            <p:nvPr userDrawn="1"/>
          </p:nvCxnSpPr>
          <p:spPr>
            <a:xfrm rot="5400000">
              <a:off x="1655645" y="307432"/>
              <a:ext cx="77833" cy="0"/>
            </a:xfrm>
            <a:prstGeom prst="line">
              <a:avLst/>
            </a:prstGeom>
            <a:ln w="25400" cmpd="sng">
              <a:solidFill>
                <a:schemeClr val="accent3"/>
              </a:solidFill>
              <a:prstDash val="solid"/>
            </a:ln>
          </p:spPr>
          <p:style>
            <a:lnRef idx="1">
              <a:schemeClr val="accent1"/>
            </a:lnRef>
            <a:fillRef idx="0">
              <a:schemeClr val="accent1"/>
            </a:fillRef>
            <a:effectRef idx="0">
              <a:schemeClr val="accent1"/>
            </a:effectRef>
            <a:fontRef idx="minor">
              <a:schemeClr val="tx1"/>
            </a:fontRef>
          </p:style>
        </p:cxnSp>
      </p:grpSp>
      <p:sp>
        <p:nvSpPr>
          <p:cNvPr id="137" name="Rectangle 136">
            <a:extLst>
              <a:ext uri="{FF2B5EF4-FFF2-40B4-BE49-F238E27FC236}">
                <a16:creationId xmlns:a16="http://schemas.microsoft.com/office/drawing/2014/main" id="{E87951C7-0E42-1446-AC3F-E1A5586AD25D}"/>
              </a:ext>
            </a:extLst>
          </p:cNvPr>
          <p:cNvSpPr/>
          <p:nvPr userDrawn="1"/>
        </p:nvSpPr>
        <p:spPr>
          <a:xfrm>
            <a:off x="10029813" y="1638125"/>
            <a:ext cx="881448" cy="17604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 name="Footer Placeholder 2">
            <a:extLst>
              <a:ext uri="{FF2B5EF4-FFF2-40B4-BE49-F238E27FC236}">
                <a16:creationId xmlns:a16="http://schemas.microsoft.com/office/drawing/2014/main" id="{5EBC415A-DC9D-A34B-A685-B80A61B48B0A}"/>
              </a:ext>
            </a:extLst>
          </p:cNvPr>
          <p:cNvSpPr>
            <a:spLocks noGrp="1"/>
          </p:cNvSpPr>
          <p:nvPr>
            <p:ph type="ftr" sz="quarter" idx="15"/>
          </p:nvPr>
        </p:nvSpPr>
        <p:spPr/>
        <p:txBody>
          <a:bodyPr/>
          <a:lstStyle>
            <a:lvl1pPr>
              <a:defRPr>
                <a:solidFill>
                  <a:schemeClr val="bg1"/>
                </a:solidFill>
              </a:defRPr>
            </a:lvl1pPr>
          </a:lstStyle>
          <a:p>
            <a:r>
              <a:rPr lang="en-US" dirty="0"/>
              <a:t>© 2021 SolarWinds Worldwide, LLC. All rights reserved.</a:t>
            </a:r>
          </a:p>
        </p:txBody>
      </p:sp>
    </p:spTree>
    <p:extLst>
      <p:ext uri="{BB962C8B-B14F-4D97-AF65-F5344CB8AC3E}">
        <p14:creationId xmlns:p14="http://schemas.microsoft.com/office/powerpoint/2010/main" val="1994236537"/>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reakSlide_Blue">
    <p:spTree>
      <p:nvGrpSpPr>
        <p:cNvPr id="1" name=""/>
        <p:cNvGrpSpPr/>
        <p:nvPr/>
      </p:nvGrpSpPr>
      <p:grpSpPr>
        <a:xfrm>
          <a:off x="0" y="0"/>
          <a:ext cx="0" cy="0"/>
          <a:chOff x="0" y="0"/>
          <a:chExt cx="0" cy="0"/>
        </a:xfrm>
      </p:grpSpPr>
      <p:sp>
        <p:nvSpPr>
          <p:cNvPr id="112" name="Rectangle 111">
            <a:extLst>
              <a:ext uri="{FF2B5EF4-FFF2-40B4-BE49-F238E27FC236}">
                <a16:creationId xmlns:a16="http://schemas.microsoft.com/office/drawing/2014/main" id="{7E372EEA-5B1E-F34D-BC67-48B0837185A9}"/>
              </a:ext>
            </a:extLst>
          </p:cNvPr>
          <p:cNvSpPr/>
          <p:nvPr userDrawn="1"/>
        </p:nvSpPr>
        <p:spPr>
          <a:xfrm flipH="1">
            <a:off x="-103695" y="-65988"/>
            <a:ext cx="8231697" cy="703239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E87951C7-0E42-1446-AC3F-E1A5586AD25D}"/>
              </a:ext>
            </a:extLst>
          </p:cNvPr>
          <p:cNvSpPr/>
          <p:nvPr userDrawn="1"/>
        </p:nvSpPr>
        <p:spPr>
          <a:xfrm>
            <a:off x="-9471" y="5910643"/>
            <a:ext cx="4386054" cy="94735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7" name="Oval 86">
            <a:extLst>
              <a:ext uri="{FF2B5EF4-FFF2-40B4-BE49-F238E27FC236}">
                <a16:creationId xmlns:a16="http://schemas.microsoft.com/office/drawing/2014/main" id="{3B8AD3C3-C128-B54C-A3B8-3049588C1462}"/>
              </a:ext>
            </a:extLst>
          </p:cNvPr>
          <p:cNvSpPr/>
          <p:nvPr userDrawn="1"/>
        </p:nvSpPr>
        <p:spPr>
          <a:xfrm>
            <a:off x="-351093" y="4934838"/>
            <a:ext cx="3034357" cy="3034357"/>
          </a:xfrm>
          <a:prstGeom prst="ellipse">
            <a:avLst/>
          </a:prstGeom>
          <a:noFill/>
          <a:ln w="41275" cap="rnd">
            <a:solidFill>
              <a:schemeClr val="bg1"/>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1380082" y="2130816"/>
            <a:ext cx="5367838" cy="2596086"/>
          </a:xfrm>
        </p:spPr>
        <p:txBody>
          <a:bodyPr anchor="ctr">
            <a:noAutofit/>
          </a:bodyPr>
          <a:lstStyle>
            <a:lvl1pPr marL="0" indent="0" algn="ctr">
              <a:lnSpc>
                <a:spcPts val="11000"/>
              </a:lnSpc>
              <a:spcBef>
                <a:spcPts val="0"/>
              </a:spcBef>
              <a:buNone/>
              <a:defRPr sz="11000" b="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Q&amp;A</a:t>
            </a:r>
          </a:p>
        </p:txBody>
      </p:sp>
      <p:sp>
        <p:nvSpPr>
          <p:cNvPr id="67" name="Rectangle 66">
            <a:extLst>
              <a:ext uri="{FF2B5EF4-FFF2-40B4-BE49-F238E27FC236}">
                <a16:creationId xmlns:a16="http://schemas.microsoft.com/office/drawing/2014/main" id="{B6B3DECF-DECD-A94E-8508-259F13D7CDAE}"/>
              </a:ext>
            </a:extLst>
          </p:cNvPr>
          <p:cNvSpPr/>
          <p:nvPr userDrawn="1"/>
        </p:nvSpPr>
        <p:spPr>
          <a:xfrm rot="5400000" flipH="1">
            <a:off x="7530642" y="391991"/>
            <a:ext cx="989348" cy="2053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2" name="Group 1">
            <a:extLst>
              <a:ext uri="{FF2B5EF4-FFF2-40B4-BE49-F238E27FC236}">
                <a16:creationId xmlns:a16="http://schemas.microsoft.com/office/drawing/2014/main" id="{13DE3ED7-7025-C14D-9854-56DB9731006B}"/>
              </a:ext>
            </a:extLst>
          </p:cNvPr>
          <p:cNvGrpSpPr/>
          <p:nvPr userDrawn="1"/>
        </p:nvGrpSpPr>
        <p:grpSpPr>
          <a:xfrm rot="5400000">
            <a:off x="7101494" y="1928813"/>
            <a:ext cx="1965714" cy="87302"/>
            <a:chOff x="0" y="259046"/>
            <a:chExt cx="1965714" cy="87302"/>
          </a:xfrm>
        </p:grpSpPr>
        <p:cxnSp>
          <p:nvCxnSpPr>
            <p:cNvPr id="36" name="Straight Connector 35">
              <a:extLst>
                <a:ext uri="{FF2B5EF4-FFF2-40B4-BE49-F238E27FC236}">
                  <a16:creationId xmlns:a16="http://schemas.microsoft.com/office/drawing/2014/main" id="{FA885411-8ED7-8B4B-B0D8-C10848A06201}"/>
                </a:ext>
              </a:extLst>
            </p:cNvPr>
            <p:cNvCxnSpPr>
              <a:cxnSpLocks/>
            </p:cNvCxnSpPr>
            <p:nvPr userDrawn="1"/>
          </p:nvCxnSpPr>
          <p:spPr>
            <a:xfrm rot="5400000">
              <a:off x="50339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9B8FCBC-0299-704F-A4E5-8F839DF0C46D}"/>
                </a:ext>
              </a:extLst>
            </p:cNvPr>
            <p:cNvCxnSpPr>
              <a:cxnSpLocks/>
            </p:cNvCxnSpPr>
            <p:nvPr userDrawn="1"/>
          </p:nvCxnSpPr>
          <p:spPr>
            <a:xfrm rot="5400000">
              <a:off x="1588003"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AA18CAC-232E-CB4D-BB4B-BFB625D9B97A}"/>
                </a:ext>
              </a:extLst>
            </p:cNvPr>
            <p:cNvCxnSpPr>
              <a:cxnSpLocks/>
            </p:cNvCxnSpPr>
            <p:nvPr userDrawn="1"/>
          </p:nvCxnSpPr>
          <p:spPr>
            <a:xfrm rot="5400000">
              <a:off x="1520215"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7C34C1F-D9D9-A144-BDBC-97D968CCB538}"/>
                </a:ext>
              </a:extLst>
            </p:cNvPr>
            <p:cNvCxnSpPr>
              <a:cxnSpLocks/>
            </p:cNvCxnSpPr>
            <p:nvPr userDrawn="1"/>
          </p:nvCxnSpPr>
          <p:spPr>
            <a:xfrm rot="5400000">
              <a:off x="1452427"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6793618-5810-2C4D-8EDE-6757BA072023}"/>
                </a:ext>
              </a:extLst>
            </p:cNvPr>
            <p:cNvCxnSpPr>
              <a:cxnSpLocks/>
            </p:cNvCxnSpPr>
            <p:nvPr userDrawn="1"/>
          </p:nvCxnSpPr>
          <p:spPr>
            <a:xfrm rot="5400000">
              <a:off x="1384639"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F82CD25-350F-D843-8448-B2D727A5CF98}"/>
                </a:ext>
              </a:extLst>
            </p:cNvPr>
            <p:cNvCxnSpPr>
              <a:cxnSpLocks/>
            </p:cNvCxnSpPr>
            <p:nvPr userDrawn="1"/>
          </p:nvCxnSpPr>
          <p:spPr>
            <a:xfrm rot="5400000">
              <a:off x="131685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C45E4A5-922D-DA4E-A8A7-F4329744BEC6}"/>
                </a:ext>
              </a:extLst>
            </p:cNvPr>
            <p:cNvCxnSpPr>
              <a:cxnSpLocks/>
            </p:cNvCxnSpPr>
            <p:nvPr userDrawn="1"/>
          </p:nvCxnSpPr>
          <p:spPr>
            <a:xfrm rot="5400000">
              <a:off x="124906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02B9FC9-6D75-0C4A-8755-D36CAD4398B7}"/>
                </a:ext>
              </a:extLst>
            </p:cNvPr>
            <p:cNvCxnSpPr>
              <a:cxnSpLocks/>
            </p:cNvCxnSpPr>
            <p:nvPr userDrawn="1"/>
          </p:nvCxnSpPr>
          <p:spPr>
            <a:xfrm rot="5400000">
              <a:off x="118127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7C2F96E-7524-A640-8D54-C8D4B6BED724}"/>
                </a:ext>
              </a:extLst>
            </p:cNvPr>
            <p:cNvCxnSpPr>
              <a:cxnSpLocks/>
            </p:cNvCxnSpPr>
            <p:nvPr userDrawn="1"/>
          </p:nvCxnSpPr>
          <p:spPr>
            <a:xfrm rot="5400000">
              <a:off x="111348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09A107A-7521-5E43-8934-E10B3875531F}"/>
                </a:ext>
              </a:extLst>
            </p:cNvPr>
            <p:cNvCxnSpPr>
              <a:cxnSpLocks/>
            </p:cNvCxnSpPr>
            <p:nvPr userDrawn="1"/>
          </p:nvCxnSpPr>
          <p:spPr>
            <a:xfrm rot="5400000">
              <a:off x="104569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6E3FCF6-2570-664E-BE19-9CB94CA990D9}"/>
                </a:ext>
              </a:extLst>
            </p:cNvPr>
            <p:cNvCxnSpPr>
              <a:cxnSpLocks/>
            </p:cNvCxnSpPr>
            <p:nvPr userDrawn="1"/>
          </p:nvCxnSpPr>
          <p:spPr>
            <a:xfrm rot="5400000">
              <a:off x="97791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55F1BA3-2904-B54B-A8C9-2B8525FDFD3D}"/>
                </a:ext>
              </a:extLst>
            </p:cNvPr>
            <p:cNvCxnSpPr>
              <a:cxnSpLocks/>
            </p:cNvCxnSpPr>
            <p:nvPr userDrawn="1"/>
          </p:nvCxnSpPr>
          <p:spPr>
            <a:xfrm rot="5400000">
              <a:off x="91012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D0C9AC3-380E-8D4E-9551-C3AE9C5E5AB2}"/>
                </a:ext>
              </a:extLst>
            </p:cNvPr>
            <p:cNvCxnSpPr>
              <a:cxnSpLocks/>
            </p:cNvCxnSpPr>
            <p:nvPr userDrawn="1"/>
          </p:nvCxnSpPr>
          <p:spPr>
            <a:xfrm rot="5400000">
              <a:off x="84233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7615CF-381B-9142-A19B-9FC019C96389}"/>
                </a:ext>
              </a:extLst>
            </p:cNvPr>
            <p:cNvCxnSpPr>
              <a:cxnSpLocks/>
            </p:cNvCxnSpPr>
            <p:nvPr userDrawn="1"/>
          </p:nvCxnSpPr>
          <p:spPr>
            <a:xfrm rot="5400000">
              <a:off x="77454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ABEA224-7528-F148-ABCE-3DC45ABE3436}"/>
                </a:ext>
              </a:extLst>
            </p:cNvPr>
            <p:cNvCxnSpPr>
              <a:cxnSpLocks/>
            </p:cNvCxnSpPr>
            <p:nvPr userDrawn="1"/>
          </p:nvCxnSpPr>
          <p:spPr>
            <a:xfrm rot="5400000">
              <a:off x="70675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84BD733-67C2-E24E-99CE-29A850C2018F}"/>
                </a:ext>
              </a:extLst>
            </p:cNvPr>
            <p:cNvCxnSpPr>
              <a:cxnSpLocks/>
            </p:cNvCxnSpPr>
            <p:nvPr userDrawn="1"/>
          </p:nvCxnSpPr>
          <p:spPr>
            <a:xfrm rot="5400000">
              <a:off x="63897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B4CF3CC-15D1-DA48-B1E1-46A6534ED41F}"/>
                </a:ext>
              </a:extLst>
            </p:cNvPr>
            <p:cNvCxnSpPr>
              <a:cxnSpLocks/>
            </p:cNvCxnSpPr>
            <p:nvPr userDrawn="1"/>
          </p:nvCxnSpPr>
          <p:spPr>
            <a:xfrm rot="5400000">
              <a:off x="57118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C880D26-FDDF-D64F-A1B1-54A1B8BC8D74}"/>
                </a:ext>
              </a:extLst>
            </p:cNvPr>
            <p:cNvCxnSpPr>
              <a:cxnSpLocks/>
            </p:cNvCxnSpPr>
            <p:nvPr userDrawn="1"/>
          </p:nvCxnSpPr>
          <p:spPr>
            <a:xfrm rot="5400000">
              <a:off x="43560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04BB624-04E5-BA40-BE94-B7F7C1A39DAF}"/>
                </a:ext>
              </a:extLst>
            </p:cNvPr>
            <p:cNvCxnSpPr>
              <a:cxnSpLocks/>
            </p:cNvCxnSpPr>
            <p:nvPr userDrawn="1"/>
          </p:nvCxnSpPr>
          <p:spPr>
            <a:xfrm rot="5400000">
              <a:off x="36781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6D554D5-612C-5846-872A-9D44A410605C}"/>
                </a:ext>
              </a:extLst>
            </p:cNvPr>
            <p:cNvCxnSpPr>
              <a:cxnSpLocks/>
            </p:cNvCxnSpPr>
            <p:nvPr userDrawn="1"/>
          </p:nvCxnSpPr>
          <p:spPr>
            <a:xfrm rot="5400000">
              <a:off x="30003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9B85488-07BF-A149-B717-4315650987D5}"/>
                </a:ext>
              </a:extLst>
            </p:cNvPr>
            <p:cNvCxnSpPr>
              <a:cxnSpLocks/>
            </p:cNvCxnSpPr>
            <p:nvPr userDrawn="1"/>
          </p:nvCxnSpPr>
          <p:spPr>
            <a:xfrm rot="5400000">
              <a:off x="23224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81F736C-5D29-3D43-BDA7-35CB7C797197}"/>
                </a:ext>
              </a:extLst>
            </p:cNvPr>
            <p:cNvCxnSpPr>
              <a:cxnSpLocks/>
            </p:cNvCxnSpPr>
            <p:nvPr userDrawn="1"/>
          </p:nvCxnSpPr>
          <p:spPr>
            <a:xfrm rot="5400000">
              <a:off x="16445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D839C83-791C-A84D-B536-03522AC3BE51}"/>
                </a:ext>
              </a:extLst>
            </p:cNvPr>
            <p:cNvCxnSpPr>
              <a:cxnSpLocks/>
            </p:cNvCxnSpPr>
            <p:nvPr userDrawn="1"/>
          </p:nvCxnSpPr>
          <p:spPr>
            <a:xfrm rot="5400000">
              <a:off x="9666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888ADEC-CABC-0946-8970-769CB3E549F2}"/>
                </a:ext>
              </a:extLst>
            </p:cNvPr>
            <p:cNvCxnSpPr>
              <a:cxnSpLocks/>
            </p:cNvCxnSpPr>
            <p:nvPr userDrawn="1"/>
          </p:nvCxnSpPr>
          <p:spPr>
            <a:xfrm rot="5400000">
              <a:off x="2887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4F604CD-7896-1447-85AC-145217FA4BF0}"/>
                </a:ext>
              </a:extLst>
            </p:cNvPr>
            <p:cNvCxnSpPr>
              <a:cxnSpLocks/>
            </p:cNvCxnSpPr>
            <p:nvPr userDrawn="1"/>
          </p:nvCxnSpPr>
          <p:spPr>
            <a:xfrm rot="5400000">
              <a:off x="-3891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A7B68B4-4D26-CA46-9E10-DABA8F4D72FF}"/>
                </a:ext>
              </a:extLst>
            </p:cNvPr>
            <p:cNvCxnSpPr>
              <a:cxnSpLocks/>
            </p:cNvCxnSpPr>
            <p:nvPr userDrawn="1"/>
          </p:nvCxnSpPr>
          <p:spPr>
            <a:xfrm rot="5400000">
              <a:off x="50339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C51B9D4-16BC-354D-9802-A5FFC52F1B7D}"/>
                </a:ext>
              </a:extLst>
            </p:cNvPr>
            <p:cNvCxnSpPr>
              <a:cxnSpLocks/>
            </p:cNvCxnSpPr>
            <p:nvPr userDrawn="1"/>
          </p:nvCxnSpPr>
          <p:spPr>
            <a:xfrm rot="5400000">
              <a:off x="1588003"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38A5DCF-A9EE-4B4C-818E-05F1B4A0D079}"/>
                </a:ext>
              </a:extLst>
            </p:cNvPr>
            <p:cNvCxnSpPr>
              <a:cxnSpLocks/>
            </p:cNvCxnSpPr>
            <p:nvPr userDrawn="1"/>
          </p:nvCxnSpPr>
          <p:spPr>
            <a:xfrm rot="5400000">
              <a:off x="1520215"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94DFF4F4-BCE4-0B4B-8A1E-AF9246686DE8}"/>
                </a:ext>
              </a:extLst>
            </p:cNvPr>
            <p:cNvCxnSpPr>
              <a:cxnSpLocks/>
            </p:cNvCxnSpPr>
            <p:nvPr userDrawn="1"/>
          </p:nvCxnSpPr>
          <p:spPr>
            <a:xfrm rot="5400000">
              <a:off x="1452427"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5BDEB900-C658-F542-B1C4-84F7AD0B1628}"/>
                </a:ext>
              </a:extLst>
            </p:cNvPr>
            <p:cNvCxnSpPr>
              <a:cxnSpLocks/>
            </p:cNvCxnSpPr>
            <p:nvPr userDrawn="1"/>
          </p:nvCxnSpPr>
          <p:spPr>
            <a:xfrm rot="5400000">
              <a:off x="1384639"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C187D657-3112-4C47-9654-9BB2FB08961A}"/>
                </a:ext>
              </a:extLst>
            </p:cNvPr>
            <p:cNvCxnSpPr>
              <a:cxnSpLocks/>
            </p:cNvCxnSpPr>
            <p:nvPr userDrawn="1"/>
          </p:nvCxnSpPr>
          <p:spPr>
            <a:xfrm rot="5400000">
              <a:off x="131685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872D4B-4658-4E43-B78F-847FA58DD130}"/>
                </a:ext>
              </a:extLst>
            </p:cNvPr>
            <p:cNvCxnSpPr>
              <a:cxnSpLocks/>
            </p:cNvCxnSpPr>
            <p:nvPr userDrawn="1"/>
          </p:nvCxnSpPr>
          <p:spPr>
            <a:xfrm rot="5400000">
              <a:off x="124906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816F4FC-351D-0E4E-AFC5-9CFC86FCE20D}"/>
                </a:ext>
              </a:extLst>
            </p:cNvPr>
            <p:cNvCxnSpPr>
              <a:cxnSpLocks/>
            </p:cNvCxnSpPr>
            <p:nvPr userDrawn="1"/>
          </p:nvCxnSpPr>
          <p:spPr>
            <a:xfrm rot="5400000">
              <a:off x="118127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2C9B699-1718-1246-9A05-D37FE4554F73}"/>
                </a:ext>
              </a:extLst>
            </p:cNvPr>
            <p:cNvCxnSpPr>
              <a:cxnSpLocks/>
            </p:cNvCxnSpPr>
            <p:nvPr userDrawn="1"/>
          </p:nvCxnSpPr>
          <p:spPr>
            <a:xfrm rot="5400000">
              <a:off x="111348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FE45CCB-1B4E-0E4E-A279-D48CC7EC58FE}"/>
                </a:ext>
              </a:extLst>
            </p:cNvPr>
            <p:cNvCxnSpPr>
              <a:cxnSpLocks/>
            </p:cNvCxnSpPr>
            <p:nvPr userDrawn="1"/>
          </p:nvCxnSpPr>
          <p:spPr>
            <a:xfrm rot="5400000">
              <a:off x="104569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E86E093-7A87-F148-81E0-A3009449810C}"/>
                </a:ext>
              </a:extLst>
            </p:cNvPr>
            <p:cNvCxnSpPr>
              <a:cxnSpLocks/>
            </p:cNvCxnSpPr>
            <p:nvPr userDrawn="1"/>
          </p:nvCxnSpPr>
          <p:spPr>
            <a:xfrm rot="5400000">
              <a:off x="97791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FF43018F-DFDC-DC40-8A9F-32FA8C0C23CC}"/>
                </a:ext>
              </a:extLst>
            </p:cNvPr>
            <p:cNvCxnSpPr>
              <a:cxnSpLocks/>
            </p:cNvCxnSpPr>
            <p:nvPr userDrawn="1"/>
          </p:nvCxnSpPr>
          <p:spPr>
            <a:xfrm rot="5400000">
              <a:off x="91012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AE4A6A3-761E-5947-A696-F5BAEFC8F76C}"/>
                </a:ext>
              </a:extLst>
            </p:cNvPr>
            <p:cNvCxnSpPr>
              <a:cxnSpLocks/>
            </p:cNvCxnSpPr>
            <p:nvPr userDrawn="1"/>
          </p:nvCxnSpPr>
          <p:spPr>
            <a:xfrm rot="5400000">
              <a:off x="84233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750896B2-4236-2448-BF3C-C8EBF9719830}"/>
                </a:ext>
              </a:extLst>
            </p:cNvPr>
            <p:cNvCxnSpPr>
              <a:cxnSpLocks/>
            </p:cNvCxnSpPr>
            <p:nvPr userDrawn="1"/>
          </p:nvCxnSpPr>
          <p:spPr>
            <a:xfrm rot="5400000">
              <a:off x="77454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6C4EB0F-EB45-E841-A747-563E5F14709C}"/>
                </a:ext>
              </a:extLst>
            </p:cNvPr>
            <p:cNvCxnSpPr>
              <a:cxnSpLocks/>
            </p:cNvCxnSpPr>
            <p:nvPr userDrawn="1"/>
          </p:nvCxnSpPr>
          <p:spPr>
            <a:xfrm rot="5400000">
              <a:off x="70675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17DD76EB-054D-F749-BC63-BA7A7842B1F5}"/>
                </a:ext>
              </a:extLst>
            </p:cNvPr>
            <p:cNvCxnSpPr>
              <a:cxnSpLocks/>
            </p:cNvCxnSpPr>
            <p:nvPr userDrawn="1"/>
          </p:nvCxnSpPr>
          <p:spPr>
            <a:xfrm rot="5400000">
              <a:off x="63897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5B6A521-942A-D643-A224-160087D5D095}"/>
                </a:ext>
              </a:extLst>
            </p:cNvPr>
            <p:cNvCxnSpPr>
              <a:cxnSpLocks/>
            </p:cNvCxnSpPr>
            <p:nvPr userDrawn="1"/>
          </p:nvCxnSpPr>
          <p:spPr>
            <a:xfrm rot="5400000">
              <a:off x="57118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D2F005C-764F-CD44-A00E-C6A23048FBA1}"/>
                </a:ext>
              </a:extLst>
            </p:cNvPr>
            <p:cNvCxnSpPr>
              <a:cxnSpLocks/>
            </p:cNvCxnSpPr>
            <p:nvPr userDrawn="1"/>
          </p:nvCxnSpPr>
          <p:spPr>
            <a:xfrm rot="5400000">
              <a:off x="43560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67D904A3-2A42-EF4B-B21D-BCF72D092AFF}"/>
                </a:ext>
              </a:extLst>
            </p:cNvPr>
            <p:cNvCxnSpPr>
              <a:cxnSpLocks/>
            </p:cNvCxnSpPr>
            <p:nvPr userDrawn="1"/>
          </p:nvCxnSpPr>
          <p:spPr>
            <a:xfrm rot="5400000">
              <a:off x="36781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F29976A-E210-F84A-9371-CD089703E78F}"/>
                </a:ext>
              </a:extLst>
            </p:cNvPr>
            <p:cNvCxnSpPr>
              <a:cxnSpLocks/>
            </p:cNvCxnSpPr>
            <p:nvPr userDrawn="1"/>
          </p:nvCxnSpPr>
          <p:spPr>
            <a:xfrm rot="5400000">
              <a:off x="30003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A260728-81CD-9D46-989A-4E5438B77D96}"/>
                </a:ext>
              </a:extLst>
            </p:cNvPr>
            <p:cNvCxnSpPr>
              <a:cxnSpLocks/>
            </p:cNvCxnSpPr>
            <p:nvPr userDrawn="1"/>
          </p:nvCxnSpPr>
          <p:spPr>
            <a:xfrm rot="5400000">
              <a:off x="23224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02CF68A-2673-3348-B9FA-490B1A252EDF}"/>
                </a:ext>
              </a:extLst>
            </p:cNvPr>
            <p:cNvCxnSpPr>
              <a:cxnSpLocks/>
            </p:cNvCxnSpPr>
            <p:nvPr userDrawn="1"/>
          </p:nvCxnSpPr>
          <p:spPr>
            <a:xfrm rot="5400000">
              <a:off x="16445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9823774-3A21-7B46-AC6E-1A291E33845A}"/>
                </a:ext>
              </a:extLst>
            </p:cNvPr>
            <p:cNvCxnSpPr>
              <a:cxnSpLocks/>
            </p:cNvCxnSpPr>
            <p:nvPr userDrawn="1"/>
          </p:nvCxnSpPr>
          <p:spPr>
            <a:xfrm rot="5400000">
              <a:off x="9666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9254BD75-6087-7F46-8C85-64080E691257}"/>
                </a:ext>
              </a:extLst>
            </p:cNvPr>
            <p:cNvCxnSpPr>
              <a:cxnSpLocks/>
            </p:cNvCxnSpPr>
            <p:nvPr userDrawn="1"/>
          </p:nvCxnSpPr>
          <p:spPr>
            <a:xfrm rot="5400000">
              <a:off x="2887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425ACC9-75F9-3F49-B113-DE8745722547}"/>
                </a:ext>
              </a:extLst>
            </p:cNvPr>
            <p:cNvCxnSpPr>
              <a:cxnSpLocks/>
            </p:cNvCxnSpPr>
            <p:nvPr userDrawn="1"/>
          </p:nvCxnSpPr>
          <p:spPr>
            <a:xfrm rot="5400000">
              <a:off x="-3891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36C0C7A-F9E4-F64A-8A43-CE8B9E736E27}"/>
                </a:ext>
              </a:extLst>
            </p:cNvPr>
            <p:cNvCxnSpPr>
              <a:cxnSpLocks/>
            </p:cNvCxnSpPr>
            <p:nvPr userDrawn="1"/>
          </p:nvCxnSpPr>
          <p:spPr>
            <a:xfrm rot="5400000">
              <a:off x="1926797"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E74A0B0-342E-5441-BDE2-FF2156C71EEF}"/>
                </a:ext>
              </a:extLst>
            </p:cNvPr>
            <p:cNvCxnSpPr>
              <a:cxnSpLocks/>
            </p:cNvCxnSpPr>
            <p:nvPr userDrawn="1"/>
          </p:nvCxnSpPr>
          <p:spPr>
            <a:xfrm rot="5400000">
              <a:off x="1859009"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981180F-BCAC-D94C-88E1-BDE714A59E7E}"/>
                </a:ext>
              </a:extLst>
            </p:cNvPr>
            <p:cNvCxnSpPr>
              <a:cxnSpLocks/>
            </p:cNvCxnSpPr>
            <p:nvPr userDrawn="1"/>
          </p:nvCxnSpPr>
          <p:spPr>
            <a:xfrm rot="5400000">
              <a:off x="1791221"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700E7F8-9306-6B43-9A61-9A284AE37D02}"/>
                </a:ext>
              </a:extLst>
            </p:cNvPr>
            <p:cNvCxnSpPr>
              <a:cxnSpLocks/>
            </p:cNvCxnSpPr>
            <p:nvPr userDrawn="1"/>
          </p:nvCxnSpPr>
          <p:spPr>
            <a:xfrm rot="5400000">
              <a:off x="1723433"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D592DE34-1929-B442-A6D2-15C03A97A13E}"/>
                </a:ext>
              </a:extLst>
            </p:cNvPr>
            <p:cNvCxnSpPr>
              <a:cxnSpLocks/>
            </p:cNvCxnSpPr>
            <p:nvPr userDrawn="1"/>
          </p:nvCxnSpPr>
          <p:spPr>
            <a:xfrm rot="5400000">
              <a:off x="1655645"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grpSp>
      <p:sp>
        <p:nvSpPr>
          <p:cNvPr id="5" name="Picture Placeholder 4">
            <a:extLst>
              <a:ext uri="{FF2B5EF4-FFF2-40B4-BE49-F238E27FC236}">
                <a16:creationId xmlns:a16="http://schemas.microsoft.com/office/drawing/2014/main" id="{3701B2B5-84CC-1E41-9F67-97EF52696DC4}"/>
              </a:ext>
            </a:extLst>
          </p:cNvPr>
          <p:cNvSpPr>
            <a:spLocks noGrp="1"/>
          </p:cNvSpPr>
          <p:nvPr>
            <p:ph type="pic" sz="quarter" idx="14"/>
          </p:nvPr>
        </p:nvSpPr>
        <p:spPr>
          <a:xfrm>
            <a:off x="8545099" y="1396343"/>
            <a:ext cx="3263187" cy="4090987"/>
          </a:xfrm>
        </p:spPr>
        <p:txBody>
          <a:bodyPr anchor="ctr"/>
          <a:lstStyle>
            <a:lvl1pPr algn="ctr">
              <a:defRPr/>
            </a:lvl1pPr>
          </a:lstStyle>
          <a:p>
            <a:r>
              <a:rPr lang="en-US"/>
              <a:t>Click icon to add picture</a:t>
            </a:r>
            <a:endParaRPr lang="en-US" dirty="0"/>
          </a:p>
        </p:txBody>
      </p:sp>
      <p:sp>
        <p:nvSpPr>
          <p:cNvPr id="6" name="Footer Placeholder 5">
            <a:extLst>
              <a:ext uri="{FF2B5EF4-FFF2-40B4-BE49-F238E27FC236}">
                <a16:creationId xmlns:a16="http://schemas.microsoft.com/office/drawing/2014/main" id="{18F3DAED-E924-0443-AF2B-9450C6477EC2}"/>
              </a:ext>
            </a:extLst>
          </p:cNvPr>
          <p:cNvSpPr>
            <a:spLocks noGrp="1"/>
          </p:cNvSpPr>
          <p:nvPr>
            <p:ph type="ftr" sz="quarter" idx="15"/>
          </p:nvPr>
        </p:nvSpPr>
        <p:spPr/>
        <p:txBody>
          <a:body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741979573"/>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reakSlide_Orange">
    <p:spTree>
      <p:nvGrpSpPr>
        <p:cNvPr id="1" name=""/>
        <p:cNvGrpSpPr/>
        <p:nvPr/>
      </p:nvGrpSpPr>
      <p:grpSpPr>
        <a:xfrm>
          <a:off x="0" y="0"/>
          <a:ext cx="0" cy="0"/>
          <a:chOff x="0" y="0"/>
          <a:chExt cx="0" cy="0"/>
        </a:xfrm>
      </p:grpSpPr>
      <p:sp>
        <p:nvSpPr>
          <p:cNvPr id="112" name="Rectangle 111">
            <a:extLst>
              <a:ext uri="{FF2B5EF4-FFF2-40B4-BE49-F238E27FC236}">
                <a16:creationId xmlns:a16="http://schemas.microsoft.com/office/drawing/2014/main" id="{7E372EEA-5B1E-F34D-BC67-48B0837185A9}"/>
              </a:ext>
            </a:extLst>
          </p:cNvPr>
          <p:cNvSpPr/>
          <p:nvPr userDrawn="1"/>
        </p:nvSpPr>
        <p:spPr>
          <a:xfrm flipH="1">
            <a:off x="-9473" y="0"/>
            <a:ext cx="8137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E87951C7-0E42-1446-AC3F-E1A5586AD25D}"/>
              </a:ext>
            </a:extLst>
          </p:cNvPr>
          <p:cNvSpPr/>
          <p:nvPr userDrawn="1"/>
        </p:nvSpPr>
        <p:spPr>
          <a:xfrm>
            <a:off x="-9470" y="0"/>
            <a:ext cx="2355432" cy="35227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pic>
        <p:nvPicPr>
          <p:cNvPr id="24" name="Picture 23">
            <a:extLst>
              <a:ext uri="{FF2B5EF4-FFF2-40B4-BE49-F238E27FC236}">
                <a16:creationId xmlns:a16="http://schemas.microsoft.com/office/drawing/2014/main" id="{6AE2A936-430A-A34F-B195-67C2AC2FCEB9}"/>
              </a:ext>
            </a:extLst>
          </p:cNvPr>
          <p:cNvPicPr>
            <a:picLocks noChangeAspect="1"/>
          </p:cNvPicPr>
          <p:nvPr userDrawn="1"/>
        </p:nvPicPr>
        <p:blipFill>
          <a:blip r:embed="rId2"/>
          <a:stretch>
            <a:fillRect/>
          </a:stretch>
        </p:blipFill>
        <p:spPr>
          <a:xfrm>
            <a:off x="11653279" y="151334"/>
            <a:ext cx="366576" cy="293261"/>
          </a:xfrm>
          <a:prstGeom prst="rect">
            <a:avLst/>
          </a:prstGeom>
        </p:spPr>
      </p:pic>
      <p:sp>
        <p:nvSpPr>
          <p:cNvPr id="63" name="Text Placeholder 2">
            <a:extLst>
              <a:ext uri="{FF2B5EF4-FFF2-40B4-BE49-F238E27FC236}">
                <a16:creationId xmlns:a16="http://schemas.microsoft.com/office/drawing/2014/main" id="{C4CE285A-2EC8-F440-9971-7E36F1519AEC}"/>
              </a:ext>
            </a:extLst>
          </p:cNvPr>
          <p:cNvSpPr>
            <a:spLocks noGrp="1"/>
          </p:cNvSpPr>
          <p:nvPr>
            <p:ph type="body" sz="quarter" idx="13" hasCustomPrompt="1"/>
          </p:nvPr>
        </p:nvSpPr>
        <p:spPr>
          <a:xfrm>
            <a:off x="1380082" y="2130816"/>
            <a:ext cx="5367838" cy="2596086"/>
          </a:xfrm>
        </p:spPr>
        <p:txBody>
          <a:bodyPr anchor="ctr">
            <a:noAutofit/>
          </a:bodyPr>
          <a:lstStyle>
            <a:lvl1pPr marL="0" indent="0" algn="ctr">
              <a:lnSpc>
                <a:spcPts val="11000"/>
              </a:lnSpc>
              <a:spcBef>
                <a:spcPts val="0"/>
              </a:spcBef>
              <a:buNone/>
              <a:defRPr sz="11000" b="1">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DEMO</a:t>
            </a:r>
          </a:p>
        </p:txBody>
      </p:sp>
      <p:sp>
        <p:nvSpPr>
          <p:cNvPr id="67" name="Rectangle 66">
            <a:extLst>
              <a:ext uri="{FF2B5EF4-FFF2-40B4-BE49-F238E27FC236}">
                <a16:creationId xmlns:a16="http://schemas.microsoft.com/office/drawing/2014/main" id="{B6B3DECF-DECD-A94E-8508-259F13D7CDAE}"/>
              </a:ext>
            </a:extLst>
          </p:cNvPr>
          <p:cNvSpPr/>
          <p:nvPr userDrawn="1"/>
        </p:nvSpPr>
        <p:spPr>
          <a:xfrm rot="5400000" flipH="1">
            <a:off x="7139891" y="5869889"/>
            <a:ext cx="1770850" cy="2053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2" name="Group 1">
            <a:extLst>
              <a:ext uri="{FF2B5EF4-FFF2-40B4-BE49-F238E27FC236}">
                <a16:creationId xmlns:a16="http://schemas.microsoft.com/office/drawing/2014/main" id="{13DE3ED7-7025-C14D-9854-56DB9731006B}"/>
              </a:ext>
            </a:extLst>
          </p:cNvPr>
          <p:cNvGrpSpPr/>
          <p:nvPr userDrawn="1"/>
        </p:nvGrpSpPr>
        <p:grpSpPr>
          <a:xfrm rot="5400000">
            <a:off x="7101494" y="947706"/>
            <a:ext cx="1965714" cy="87302"/>
            <a:chOff x="0" y="259046"/>
            <a:chExt cx="1965714" cy="87302"/>
          </a:xfrm>
        </p:grpSpPr>
        <p:cxnSp>
          <p:nvCxnSpPr>
            <p:cNvPr id="36" name="Straight Connector 35">
              <a:extLst>
                <a:ext uri="{FF2B5EF4-FFF2-40B4-BE49-F238E27FC236}">
                  <a16:creationId xmlns:a16="http://schemas.microsoft.com/office/drawing/2014/main" id="{FA885411-8ED7-8B4B-B0D8-C10848A06201}"/>
                </a:ext>
              </a:extLst>
            </p:cNvPr>
            <p:cNvCxnSpPr>
              <a:cxnSpLocks/>
            </p:cNvCxnSpPr>
            <p:nvPr userDrawn="1"/>
          </p:nvCxnSpPr>
          <p:spPr>
            <a:xfrm rot="5400000">
              <a:off x="50339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9B8FCBC-0299-704F-A4E5-8F839DF0C46D}"/>
                </a:ext>
              </a:extLst>
            </p:cNvPr>
            <p:cNvCxnSpPr>
              <a:cxnSpLocks/>
            </p:cNvCxnSpPr>
            <p:nvPr userDrawn="1"/>
          </p:nvCxnSpPr>
          <p:spPr>
            <a:xfrm rot="5400000">
              <a:off x="1588003"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AA18CAC-232E-CB4D-BB4B-BFB625D9B97A}"/>
                </a:ext>
              </a:extLst>
            </p:cNvPr>
            <p:cNvCxnSpPr>
              <a:cxnSpLocks/>
            </p:cNvCxnSpPr>
            <p:nvPr userDrawn="1"/>
          </p:nvCxnSpPr>
          <p:spPr>
            <a:xfrm rot="5400000">
              <a:off x="1520215"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7C34C1F-D9D9-A144-BDBC-97D968CCB538}"/>
                </a:ext>
              </a:extLst>
            </p:cNvPr>
            <p:cNvCxnSpPr>
              <a:cxnSpLocks/>
            </p:cNvCxnSpPr>
            <p:nvPr userDrawn="1"/>
          </p:nvCxnSpPr>
          <p:spPr>
            <a:xfrm rot="5400000">
              <a:off x="1452427"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6793618-5810-2C4D-8EDE-6757BA072023}"/>
                </a:ext>
              </a:extLst>
            </p:cNvPr>
            <p:cNvCxnSpPr>
              <a:cxnSpLocks/>
            </p:cNvCxnSpPr>
            <p:nvPr userDrawn="1"/>
          </p:nvCxnSpPr>
          <p:spPr>
            <a:xfrm rot="5400000">
              <a:off x="1384639" y="297963"/>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F82CD25-350F-D843-8448-B2D727A5CF98}"/>
                </a:ext>
              </a:extLst>
            </p:cNvPr>
            <p:cNvCxnSpPr>
              <a:cxnSpLocks/>
            </p:cNvCxnSpPr>
            <p:nvPr userDrawn="1"/>
          </p:nvCxnSpPr>
          <p:spPr>
            <a:xfrm rot="5400000">
              <a:off x="131685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C45E4A5-922D-DA4E-A8A7-F4329744BEC6}"/>
                </a:ext>
              </a:extLst>
            </p:cNvPr>
            <p:cNvCxnSpPr>
              <a:cxnSpLocks/>
            </p:cNvCxnSpPr>
            <p:nvPr userDrawn="1"/>
          </p:nvCxnSpPr>
          <p:spPr>
            <a:xfrm rot="5400000">
              <a:off x="124906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02B9FC9-6D75-0C4A-8755-D36CAD4398B7}"/>
                </a:ext>
              </a:extLst>
            </p:cNvPr>
            <p:cNvCxnSpPr>
              <a:cxnSpLocks/>
            </p:cNvCxnSpPr>
            <p:nvPr userDrawn="1"/>
          </p:nvCxnSpPr>
          <p:spPr>
            <a:xfrm rot="5400000">
              <a:off x="118127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7C2F96E-7524-A640-8D54-C8D4B6BED724}"/>
                </a:ext>
              </a:extLst>
            </p:cNvPr>
            <p:cNvCxnSpPr>
              <a:cxnSpLocks/>
            </p:cNvCxnSpPr>
            <p:nvPr userDrawn="1"/>
          </p:nvCxnSpPr>
          <p:spPr>
            <a:xfrm rot="5400000">
              <a:off x="111348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09A107A-7521-5E43-8934-E10B3875531F}"/>
                </a:ext>
              </a:extLst>
            </p:cNvPr>
            <p:cNvCxnSpPr>
              <a:cxnSpLocks/>
            </p:cNvCxnSpPr>
            <p:nvPr userDrawn="1"/>
          </p:nvCxnSpPr>
          <p:spPr>
            <a:xfrm rot="5400000">
              <a:off x="104569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36E3FCF6-2570-664E-BE19-9CB94CA990D9}"/>
                </a:ext>
              </a:extLst>
            </p:cNvPr>
            <p:cNvCxnSpPr>
              <a:cxnSpLocks/>
            </p:cNvCxnSpPr>
            <p:nvPr userDrawn="1"/>
          </p:nvCxnSpPr>
          <p:spPr>
            <a:xfrm rot="5400000">
              <a:off x="97791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55F1BA3-2904-B54B-A8C9-2B8525FDFD3D}"/>
                </a:ext>
              </a:extLst>
            </p:cNvPr>
            <p:cNvCxnSpPr>
              <a:cxnSpLocks/>
            </p:cNvCxnSpPr>
            <p:nvPr userDrawn="1"/>
          </p:nvCxnSpPr>
          <p:spPr>
            <a:xfrm rot="5400000">
              <a:off x="91012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D0C9AC3-380E-8D4E-9551-C3AE9C5E5AB2}"/>
                </a:ext>
              </a:extLst>
            </p:cNvPr>
            <p:cNvCxnSpPr>
              <a:cxnSpLocks/>
            </p:cNvCxnSpPr>
            <p:nvPr userDrawn="1"/>
          </p:nvCxnSpPr>
          <p:spPr>
            <a:xfrm rot="5400000">
              <a:off x="84233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7615CF-381B-9142-A19B-9FC019C96389}"/>
                </a:ext>
              </a:extLst>
            </p:cNvPr>
            <p:cNvCxnSpPr>
              <a:cxnSpLocks/>
            </p:cNvCxnSpPr>
            <p:nvPr userDrawn="1"/>
          </p:nvCxnSpPr>
          <p:spPr>
            <a:xfrm rot="5400000">
              <a:off x="77454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1ABEA224-7528-F148-ABCE-3DC45ABE3436}"/>
                </a:ext>
              </a:extLst>
            </p:cNvPr>
            <p:cNvCxnSpPr>
              <a:cxnSpLocks/>
            </p:cNvCxnSpPr>
            <p:nvPr userDrawn="1"/>
          </p:nvCxnSpPr>
          <p:spPr>
            <a:xfrm rot="5400000">
              <a:off x="70675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84BD733-67C2-E24E-99CE-29A850C2018F}"/>
                </a:ext>
              </a:extLst>
            </p:cNvPr>
            <p:cNvCxnSpPr>
              <a:cxnSpLocks/>
            </p:cNvCxnSpPr>
            <p:nvPr userDrawn="1"/>
          </p:nvCxnSpPr>
          <p:spPr>
            <a:xfrm rot="5400000">
              <a:off x="63897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B4CF3CC-15D1-DA48-B1E1-46A6534ED41F}"/>
                </a:ext>
              </a:extLst>
            </p:cNvPr>
            <p:cNvCxnSpPr>
              <a:cxnSpLocks/>
            </p:cNvCxnSpPr>
            <p:nvPr userDrawn="1"/>
          </p:nvCxnSpPr>
          <p:spPr>
            <a:xfrm rot="5400000">
              <a:off x="57118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DC880D26-FDDF-D64F-A1B1-54A1B8BC8D74}"/>
                </a:ext>
              </a:extLst>
            </p:cNvPr>
            <p:cNvCxnSpPr>
              <a:cxnSpLocks/>
            </p:cNvCxnSpPr>
            <p:nvPr userDrawn="1"/>
          </p:nvCxnSpPr>
          <p:spPr>
            <a:xfrm rot="5400000">
              <a:off x="43560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04BB624-04E5-BA40-BE94-B7F7C1A39DAF}"/>
                </a:ext>
              </a:extLst>
            </p:cNvPr>
            <p:cNvCxnSpPr>
              <a:cxnSpLocks/>
            </p:cNvCxnSpPr>
            <p:nvPr userDrawn="1"/>
          </p:nvCxnSpPr>
          <p:spPr>
            <a:xfrm rot="5400000">
              <a:off x="36781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6D554D5-612C-5846-872A-9D44A410605C}"/>
                </a:ext>
              </a:extLst>
            </p:cNvPr>
            <p:cNvCxnSpPr>
              <a:cxnSpLocks/>
            </p:cNvCxnSpPr>
            <p:nvPr userDrawn="1"/>
          </p:nvCxnSpPr>
          <p:spPr>
            <a:xfrm rot="5400000">
              <a:off x="300031"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9B85488-07BF-A149-B717-4315650987D5}"/>
                </a:ext>
              </a:extLst>
            </p:cNvPr>
            <p:cNvCxnSpPr>
              <a:cxnSpLocks/>
            </p:cNvCxnSpPr>
            <p:nvPr userDrawn="1"/>
          </p:nvCxnSpPr>
          <p:spPr>
            <a:xfrm rot="5400000">
              <a:off x="232243"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81F736C-5D29-3D43-BDA7-35CB7C797197}"/>
                </a:ext>
              </a:extLst>
            </p:cNvPr>
            <p:cNvCxnSpPr>
              <a:cxnSpLocks/>
            </p:cNvCxnSpPr>
            <p:nvPr userDrawn="1"/>
          </p:nvCxnSpPr>
          <p:spPr>
            <a:xfrm rot="5400000">
              <a:off x="164455"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D839C83-791C-A84D-B536-03522AC3BE51}"/>
                </a:ext>
              </a:extLst>
            </p:cNvPr>
            <p:cNvCxnSpPr>
              <a:cxnSpLocks/>
            </p:cNvCxnSpPr>
            <p:nvPr userDrawn="1"/>
          </p:nvCxnSpPr>
          <p:spPr>
            <a:xfrm rot="5400000">
              <a:off x="9666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888ADEC-CABC-0946-8970-769CB3E549F2}"/>
                </a:ext>
              </a:extLst>
            </p:cNvPr>
            <p:cNvCxnSpPr>
              <a:cxnSpLocks/>
            </p:cNvCxnSpPr>
            <p:nvPr userDrawn="1"/>
          </p:nvCxnSpPr>
          <p:spPr>
            <a:xfrm rot="5400000">
              <a:off x="28879"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4F604CD-7896-1447-85AC-145217FA4BF0}"/>
                </a:ext>
              </a:extLst>
            </p:cNvPr>
            <p:cNvCxnSpPr>
              <a:cxnSpLocks/>
            </p:cNvCxnSpPr>
            <p:nvPr userDrawn="1"/>
          </p:nvCxnSpPr>
          <p:spPr>
            <a:xfrm rot="5400000">
              <a:off x="-38917" y="297964"/>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3A7B68B4-4D26-CA46-9E10-DABA8F4D72FF}"/>
                </a:ext>
              </a:extLst>
            </p:cNvPr>
            <p:cNvCxnSpPr>
              <a:cxnSpLocks/>
            </p:cNvCxnSpPr>
            <p:nvPr userDrawn="1"/>
          </p:nvCxnSpPr>
          <p:spPr>
            <a:xfrm rot="5400000">
              <a:off x="50339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C51B9D4-16BC-354D-9802-A5FFC52F1B7D}"/>
                </a:ext>
              </a:extLst>
            </p:cNvPr>
            <p:cNvCxnSpPr>
              <a:cxnSpLocks/>
            </p:cNvCxnSpPr>
            <p:nvPr userDrawn="1"/>
          </p:nvCxnSpPr>
          <p:spPr>
            <a:xfrm rot="5400000">
              <a:off x="1588003"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38A5DCF-A9EE-4B4C-818E-05F1B4A0D079}"/>
                </a:ext>
              </a:extLst>
            </p:cNvPr>
            <p:cNvCxnSpPr>
              <a:cxnSpLocks/>
            </p:cNvCxnSpPr>
            <p:nvPr userDrawn="1"/>
          </p:nvCxnSpPr>
          <p:spPr>
            <a:xfrm rot="5400000">
              <a:off x="1520215"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94DFF4F4-BCE4-0B4B-8A1E-AF9246686DE8}"/>
                </a:ext>
              </a:extLst>
            </p:cNvPr>
            <p:cNvCxnSpPr>
              <a:cxnSpLocks/>
            </p:cNvCxnSpPr>
            <p:nvPr userDrawn="1"/>
          </p:nvCxnSpPr>
          <p:spPr>
            <a:xfrm rot="5400000">
              <a:off x="1452427"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5BDEB900-C658-F542-B1C4-84F7AD0B1628}"/>
                </a:ext>
              </a:extLst>
            </p:cNvPr>
            <p:cNvCxnSpPr>
              <a:cxnSpLocks/>
            </p:cNvCxnSpPr>
            <p:nvPr userDrawn="1"/>
          </p:nvCxnSpPr>
          <p:spPr>
            <a:xfrm rot="5400000">
              <a:off x="1384639" y="305458"/>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C187D657-3112-4C47-9654-9BB2FB08961A}"/>
                </a:ext>
              </a:extLst>
            </p:cNvPr>
            <p:cNvCxnSpPr>
              <a:cxnSpLocks/>
            </p:cNvCxnSpPr>
            <p:nvPr userDrawn="1"/>
          </p:nvCxnSpPr>
          <p:spPr>
            <a:xfrm rot="5400000">
              <a:off x="131685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872D4B-4658-4E43-B78F-847FA58DD130}"/>
                </a:ext>
              </a:extLst>
            </p:cNvPr>
            <p:cNvCxnSpPr>
              <a:cxnSpLocks/>
            </p:cNvCxnSpPr>
            <p:nvPr userDrawn="1"/>
          </p:nvCxnSpPr>
          <p:spPr>
            <a:xfrm rot="5400000">
              <a:off x="124906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816F4FC-351D-0E4E-AFC5-9CFC86FCE20D}"/>
                </a:ext>
              </a:extLst>
            </p:cNvPr>
            <p:cNvCxnSpPr>
              <a:cxnSpLocks/>
            </p:cNvCxnSpPr>
            <p:nvPr userDrawn="1"/>
          </p:nvCxnSpPr>
          <p:spPr>
            <a:xfrm rot="5400000">
              <a:off x="118127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2C9B699-1718-1246-9A05-D37FE4554F73}"/>
                </a:ext>
              </a:extLst>
            </p:cNvPr>
            <p:cNvCxnSpPr>
              <a:cxnSpLocks/>
            </p:cNvCxnSpPr>
            <p:nvPr userDrawn="1"/>
          </p:nvCxnSpPr>
          <p:spPr>
            <a:xfrm rot="5400000">
              <a:off x="111348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BFE45CCB-1B4E-0E4E-A279-D48CC7EC58FE}"/>
                </a:ext>
              </a:extLst>
            </p:cNvPr>
            <p:cNvCxnSpPr>
              <a:cxnSpLocks/>
            </p:cNvCxnSpPr>
            <p:nvPr userDrawn="1"/>
          </p:nvCxnSpPr>
          <p:spPr>
            <a:xfrm rot="5400000">
              <a:off x="104569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E86E093-7A87-F148-81E0-A3009449810C}"/>
                </a:ext>
              </a:extLst>
            </p:cNvPr>
            <p:cNvCxnSpPr>
              <a:cxnSpLocks/>
            </p:cNvCxnSpPr>
            <p:nvPr userDrawn="1"/>
          </p:nvCxnSpPr>
          <p:spPr>
            <a:xfrm rot="5400000">
              <a:off x="97791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FF43018F-DFDC-DC40-8A9F-32FA8C0C23CC}"/>
                </a:ext>
              </a:extLst>
            </p:cNvPr>
            <p:cNvCxnSpPr>
              <a:cxnSpLocks/>
            </p:cNvCxnSpPr>
            <p:nvPr userDrawn="1"/>
          </p:nvCxnSpPr>
          <p:spPr>
            <a:xfrm rot="5400000">
              <a:off x="91012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AE4A6A3-761E-5947-A696-F5BAEFC8F76C}"/>
                </a:ext>
              </a:extLst>
            </p:cNvPr>
            <p:cNvCxnSpPr>
              <a:cxnSpLocks/>
            </p:cNvCxnSpPr>
            <p:nvPr userDrawn="1"/>
          </p:nvCxnSpPr>
          <p:spPr>
            <a:xfrm rot="5400000">
              <a:off x="84233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750896B2-4236-2448-BF3C-C8EBF9719830}"/>
                </a:ext>
              </a:extLst>
            </p:cNvPr>
            <p:cNvCxnSpPr>
              <a:cxnSpLocks/>
            </p:cNvCxnSpPr>
            <p:nvPr userDrawn="1"/>
          </p:nvCxnSpPr>
          <p:spPr>
            <a:xfrm rot="5400000">
              <a:off x="77454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6C4EB0F-EB45-E841-A747-563E5F14709C}"/>
                </a:ext>
              </a:extLst>
            </p:cNvPr>
            <p:cNvCxnSpPr>
              <a:cxnSpLocks/>
            </p:cNvCxnSpPr>
            <p:nvPr userDrawn="1"/>
          </p:nvCxnSpPr>
          <p:spPr>
            <a:xfrm rot="5400000">
              <a:off x="70675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17DD76EB-054D-F749-BC63-BA7A7842B1F5}"/>
                </a:ext>
              </a:extLst>
            </p:cNvPr>
            <p:cNvCxnSpPr>
              <a:cxnSpLocks/>
            </p:cNvCxnSpPr>
            <p:nvPr userDrawn="1"/>
          </p:nvCxnSpPr>
          <p:spPr>
            <a:xfrm rot="5400000">
              <a:off x="63897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5B6A521-942A-D643-A224-160087D5D095}"/>
                </a:ext>
              </a:extLst>
            </p:cNvPr>
            <p:cNvCxnSpPr>
              <a:cxnSpLocks/>
            </p:cNvCxnSpPr>
            <p:nvPr userDrawn="1"/>
          </p:nvCxnSpPr>
          <p:spPr>
            <a:xfrm rot="5400000">
              <a:off x="57118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D2F005C-764F-CD44-A00E-C6A23048FBA1}"/>
                </a:ext>
              </a:extLst>
            </p:cNvPr>
            <p:cNvCxnSpPr>
              <a:cxnSpLocks/>
            </p:cNvCxnSpPr>
            <p:nvPr userDrawn="1"/>
          </p:nvCxnSpPr>
          <p:spPr>
            <a:xfrm rot="5400000">
              <a:off x="43560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67D904A3-2A42-EF4B-B21D-BCF72D092AFF}"/>
                </a:ext>
              </a:extLst>
            </p:cNvPr>
            <p:cNvCxnSpPr>
              <a:cxnSpLocks/>
            </p:cNvCxnSpPr>
            <p:nvPr userDrawn="1"/>
          </p:nvCxnSpPr>
          <p:spPr>
            <a:xfrm rot="5400000">
              <a:off x="36781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F29976A-E210-F84A-9371-CD089703E78F}"/>
                </a:ext>
              </a:extLst>
            </p:cNvPr>
            <p:cNvCxnSpPr>
              <a:cxnSpLocks/>
            </p:cNvCxnSpPr>
            <p:nvPr userDrawn="1"/>
          </p:nvCxnSpPr>
          <p:spPr>
            <a:xfrm rot="5400000">
              <a:off x="300031"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A260728-81CD-9D46-989A-4E5438B77D96}"/>
                </a:ext>
              </a:extLst>
            </p:cNvPr>
            <p:cNvCxnSpPr>
              <a:cxnSpLocks/>
            </p:cNvCxnSpPr>
            <p:nvPr userDrawn="1"/>
          </p:nvCxnSpPr>
          <p:spPr>
            <a:xfrm rot="5400000">
              <a:off x="232243"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02CF68A-2673-3348-B9FA-490B1A252EDF}"/>
                </a:ext>
              </a:extLst>
            </p:cNvPr>
            <p:cNvCxnSpPr>
              <a:cxnSpLocks/>
            </p:cNvCxnSpPr>
            <p:nvPr userDrawn="1"/>
          </p:nvCxnSpPr>
          <p:spPr>
            <a:xfrm rot="5400000">
              <a:off x="164455"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9823774-3A21-7B46-AC6E-1A291E33845A}"/>
                </a:ext>
              </a:extLst>
            </p:cNvPr>
            <p:cNvCxnSpPr>
              <a:cxnSpLocks/>
            </p:cNvCxnSpPr>
            <p:nvPr userDrawn="1"/>
          </p:nvCxnSpPr>
          <p:spPr>
            <a:xfrm rot="5400000">
              <a:off x="9666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9254BD75-6087-7F46-8C85-64080E691257}"/>
                </a:ext>
              </a:extLst>
            </p:cNvPr>
            <p:cNvCxnSpPr>
              <a:cxnSpLocks/>
            </p:cNvCxnSpPr>
            <p:nvPr userDrawn="1"/>
          </p:nvCxnSpPr>
          <p:spPr>
            <a:xfrm rot="5400000">
              <a:off x="28879"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425ACC9-75F9-3F49-B113-DE8745722547}"/>
                </a:ext>
              </a:extLst>
            </p:cNvPr>
            <p:cNvCxnSpPr>
              <a:cxnSpLocks/>
            </p:cNvCxnSpPr>
            <p:nvPr userDrawn="1"/>
          </p:nvCxnSpPr>
          <p:spPr>
            <a:xfrm rot="5400000">
              <a:off x="-38917" y="305459"/>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36C0C7A-F9E4-F64A-8A43-CE8B9E736E27}"/>
                </a:ext>
              </a:extLst>
            </p:cNvPr>
            <p:cNvCxnSpPr>
              <a:cxnSpLocks/>
            </p:cNvCxnSpPr>
            <p:nvPr userDrawn="1"/>
          </p:nvCxnSpPr>
          <p:spPr>
            <a:xfrm rot="5400000">
              <a:off x="1926797"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E74A0B0-342E-5441-BDE2-FF2156C71EEF}"/>
                </a:ext>
              </a:extLst>
            </p:cNvPr>
            <p:cNvCxnSpPr>
              <a:cxnSpLocks/>
            </p:cNvCxnSpPr>
            <p:nvPr userDrawn="1"/>
          </p:nvCxnSpPr>
          <p:spPr>
            <a:xfrm rot="5400000">
              <a:off x="1859009"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981180F-BCAC-D94C-88E1-BDE714A59E7E}"/>
                </a:ext>
              </a:extLst>
            </p:cNvPr>
            <p:cNvCxnSpPr>
              <a:cxnSpLocks/>
            </p:cNvCxnSpPr>
            <p:nvPr userDrawn="1"/>
          </p:nvCxnSpPr>
          <p:spPr>
            <a:xfrm rot="5400000">
              <a:off x="1791221"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700E7F8-9306-6B43-9A61-9A284AE37D02}"/>
                </a:ext>
              </a:extLst>
            </p:cNvPr>
            <p:cNvCxnSpPr>
              <a:cxnSpLocks/>
            </p:cNvCxnSpPr>
            <p:nvPr userDrawn="1"/>
          </p:nvCxnSpPr>
          <p:spPr>
            <a:xfrm rot="5400000">
              <a:off x="1723433"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D592DE34-1929-B442-A6D2-15C03A97A13E}"/>
                </a:ext>
              </a:extLst>
            </p:cNvPr>
            <p:cNvCxnSpPr>
              <a:cxnSpLocks/>
            </p:cNvCxnSpPr>
            <p:nvPr userDrawn="1"/>
          </p:nvCxnSpPr>
          <p:spPr>
            <a:xfrm rot="5400000">
              <a:off x="1655645" y="307432"/>
              <a:ext cx="77833" cy="0"/>
            </a:xfrm>
            <a:prstGeom prst="line">
              <a:avLst/>
            </a:prstGeom>
            <a:ln w="254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grpSp>
      <p:grpSp>
        <p:nvGrpSpPr>
          <p:cNvPr id="110" name="Group 109">
            <a:extLst>
              <a:ext uri="{FF2B5EF4-FFF2-40B4-BE49-F238E27FC236}">
                <a16:creationId xmlns:a16="http://schemas.microsoft.com/office/drawing/2014/main" id="{D8B3ED0B-3D2A-B54D-A7EF-9977B2B8692B}"/>
              </a:ext>
            </a:extLst>
          </p:cNvPr>
          <p:cNvGrpSpPr/>
          <p:nvPr userDrawn="1"/>
        </p:nvGrpSpPr>
        <p:grpSpPr>
          <a:xfrm>
            <a:off x="-214843" y="597190"/>
            <a:ext cx="1171208" cy="432678"/>
            <a:chOff x="7245525" y="297964"/>
            <a:chExt cx="1480642" cy="546992"/>
          </a:xfrm>
          <a:solidFill>
            <a:schemeClr val="accent1">
              <a:lumMod val="60000"/>
              <a:lumOff val="40000"/>
              <a:alpha val="73000"/>
            </a:schemeClr>
          </a:solidFill>
        </p:grpSpPr>
        <p:sp>
          <p:nvSpPr>
            <p:cNvPr id="111" name="Oval 110">
              <a:extLst>
                <a:ext uri="{FF2B5EF4-FFF2-40B4-BE49-F238E27FC236}">
                  <a16:creationId xmlns:a16="http://schemas.microsoft.com/office/drawing/2014/main" id="{0961D279-EC31-3748-ACFE-BEDB96599F58}"/>
                </a:ext>
              </a:extLst>
            </p:cNvPr>
            <p:cNvSpPr/>
            <p:nvPr userDrawn="1"/>
          </p:nvSpPr>
          <p:spPr>
            <a:xfrm>
              <a:off x="7452468"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AA058838-9DEC-3D41-87CC-3F44610A59DB}"/>
                </a:ext>
              </a:extLst>
            </p:cNvPr>
            <p:cNvSpPr/>
            <p:nvPr userDrawn="1"/>
          </p:nvSpPr>
          <p:spPr>
            <a:xfrm>
              <a:off x="8544935"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544C2AF7-0AB0-ED44-B3B5-89F1B59A2FA4}"/>
                </a:ext>
              </a:extLst>
            </p:cNvPr>
            <p:cNvSpPr/>
            <p:nvPr userDrawn="1"/>
          </p:nvSpPr>
          <p:spPr>
            <a:xfrm>
              <a:off x="8180780"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B871DAC7-641C-5E48-823B-16FB61909C53}"/>
                </a:ext>
              </a:extLst>
            </p:cNvPr>
            <p:cNvSpPr/>
            <p:nvPr userDrawn="1"/>
          </p:nvSpPr>
          <p:spPr>
            <a:xfrm>
              <a:off x="7816624" y="29796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A9CCC18E-42C4-EA41-AE6C-58230AC740B3}"/>
                </a:ext>
              </a:extLst>
            </p:cNvPr>
            <p:cNvSpPr/>
            <p:nvPr userDrawn="1"/>
          </p:nvSpPr>
          <p:spPr>
            <a:xfrm>
              <a:off x="7245525"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7F5D9838-5C21-1443-9CC6-C97EBFA9AEDE}"/>
                </a:ext>
              </a:extLst>
            </p:cNvPr>
            <p:cNvSpPr/>
            <p:nvPr userDrawn="1"/>
          </p:nvSpPr>
          <p:spPr>
            <a:xfrm>
              <a:off x="8337992"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8AECDB5B-D7D9-1246-8172-D7608019A22F}"/>
                </a:ext>
              </a:extLst>
            </p:cNvPr>
            <p:cNvSpPr/>
            <p:nvPr userDrawn="1"/>
          </p:nvSpPr>
          <p:spPr>
            <a:xfrm>
              <a:off x="7973837"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E9E02B5-0ECB-DD4A-94C9-0A9C5346104C}"/>
                </a:ext>
              </a:extLst>
            </p:cNvPr>
            <p:cNvSpPr/>
            <p:nvPr userDrawn="1"/>
          </p:nvSpPr>
          <p:spPr>
            <a:xfrm>
              <a:off x="7609681" y="663724"/>
              <a:ext cx="181232" cy="18123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7" name="Oval 86">
            <a:extLst>
              <a:ext uri="{FF2B5EF4-FFF2-40B4-BE49-F238E27FC236}">
                <a16:creationId xmlns:a16="http://schemas.microsoft.com/office/drawing/2014/main" id="{3B8AD3C3-C128-B54C-A3B8-3049588C1462}"/>
              </a:ext>
            </a:extLst>
          </p:cNvPr>
          <p:cNvSpPr/>
          <p:nvPr userDrawn="1"/>
        </p:nvSpPr>
        <p:spPr>
          <a:xfrm>
            <a:off x="5095320" y="5476289"/>
            <a:ext cx="3305199" cy="3305199"/>
          </a:xfrm>
          <a:prstGeom prst="ellipse">
            <a:avLst/>
          </a:prstGeom>
          <a:noFill/>
          <a:ln w="41275" cap="rnd">
            <a:solidFill>
              <a:schemeClr val="accent2"/>
            </a:solidFill>
            <a:prstDash val="sysDot"/>
            <a:round/>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Picture Placeholder 4">
            <a:extLst>
              <a:ext uri="{FF2B5EF4-FFF2-40B4-BE49-F238E27FC236}">
                <a16:creationId xmlns:a16="http://schemas.microsoft.com/office/drawing/2014/main" id="{7404642C-92E0-124B-B312-9BFA8057EE02}"/>
              </a:ext>
            </a:extLst>
          </p:cNvPr>
          <p:cNvSpPr>
            <a:spLocks noGrp="1"/>
          </p:cNvSpPr>
          <p:nvPr>
            <p:ph type="pic" sz="quarter" idx="14"/>
          </p:nvPr>
        </p:nvSpPr>
        <p:spPr>
          <a:xfrm>
            <a:off x="8545099" y="1396343"/>
            <a:ext cx="3263187" cy="4090987"/>
          </a:xfrm>
        </p:spPr>
        <p:txBody>
          <a:bodyPr anchor="ctr"/>
          <a:lstStyle>
            <a:lvl1pPr algn="ctr">
              <a:defRPr/>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021605A2-CF95-CB42-BF9E-9F530D465A5E}"/>
              </a:ext>
            </a:extLst>
          </p:cNvPr>
          <p:cNvSpPr>
            <a:spLocks noGrp="1"/>
          </p:cNvSpPr>
          <p:nvPr>
            <p:ph type="ftr" sz="quarter" idx="15"/>
          </p:nvPr>
        </p:nvSpPr>
        <p:spPr/>
        <p:txBody>
          <a:bodyPr/>
          <a:lstStyle>
            <a:lvl1pPr>
              <a:defRPr>
                <a:solidFill>
                  <a:schemeClr val="bg2"/>
                </a:solidFill>
              </a:defRPr>
            </a:lvl1pPr>
          </a:lstStyle>
          <a:p>
            <a:r>
              <a:rPr lang="en-US" dirty="0"/>
              <a:t>© 2021 SolarWinds Worldwide, LLC. All rights reserved.</a:t>
            </a:r>
          </a:p>
        </p:txBody>
      </p:sp>
    </p:spTree>
    <p:extLst>
      <p:ext uri="{BB962C8B-B14F-4D97-AF65-F5344CB8AC3E}">
        <p14:creationId xmlns:p14="http://schemas.microsoft.com/office/powerpoint/2010/main" val="650212301"/>
      </p:ext>
    </p:extLst>
  </p:cSld>
  <p:clrMapOvr>
    <a:masterClrMapping/>
  </p:clrMapOvr>
  <p:extLst>
    <p:ext uri="{DCECCB84-F9BA-43D5-87BE-67443E8EF086}">
      <p15:sldGuideLst xmlns:p15="http://schemas.microsoft.com/office/powerpoint/2012/main">
        <p15:guide id="1" orient="horz" pos="840">
          <p15:clr>
            <a:srgbClr val="FBAE40"/>
          </p15:clr>
        </p15:guide>
        <p15:guide id="2" orient="horz" pos="768">
          <p15:clr>
            <a:srgbClr val="FBAE40"/>
          </p15:clr>
        </p15:guide>
        <p15:guide id="3" orient="horz" pos="240">
          <p15:clr>
            <a:srgbClr val="FBAE40"/>
          </p15:clr>
        </p15:guide>
        <p15:guide id="4" pos="2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image" Target="../media/image18.png"/><Relationship Id="rId5" Type="http://schemas.openxmlformats.org/officeDocument/2006/relationships/slideLayout" Target="../slideLayouts/slideLayout37.xml"/><Relationship Id="rId10"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ACDAE68-B134-4FD3-AC80-6B718ECF7F4A}"/>
              </a:ext>
            </a:extLst>
          </p:cNvPr>
          <p:cNvSpPr>
            <a:spLocks noGrp="1"/>
          </p:cNvSpPr>
          <p:nvPr>
            <p:ph type="body" idx="1"/>
          </p:nvPr>
        </p:nvSpPr>
        <p:spPr>
          <a:xfrm>
            <a:off x="381000" y="1825625"/>
            <a:ext cx="11425176"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a:extLst>
              <a:ext uri="{FF2B5EF4-FFF2-40B4-BE49-F238E27FC236}">
                <a16:creationId xmlns:a16="http://schemas.microsoft.com/office/drawing/2014/main" id="{852E13FE-77A1-454A-9F1E-37B38520326F}"/>
              </a:ext>
            </a:extLst>
          </p:cNvPr>
          <p:cNvSpPr txBox="1">
            <a:spLocks/>
          </p:cNvSpPr>
          <p:nvPr userDrawn="1"/>
        </p:nvSpPr>
        <p:spPr>
          <a:xfrm>
            <a:off x="11693298" y="6452017"/>
            <a:ext cx="404546"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98F25FB-8E8F-4DF8-8945-2584384EE3A6}"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60EDBF29-E59E-A443-AF84-5642858D1EC1}"/>
              </a:ext>
            </a:extLst>
          </p:cNvPr>
          <p:cNvPicPr>
            <a:picLocks noChangeAspect="1"/>
          </p:cNvPicPr>
          <p:nvPr userDrawn="1"/>
        </p:nvPicPr>
        <p:blipFill>
          <a:blip r:embed="rId34"/>
          <a:stretch>
            <a:fillRect/>
          </a:stretch>
        </p:blipFill>
        <p:spPr>
          <a:xfrm>
            <a:off x="11653279" y="151334"/>
            <a:ext cx="366576" cy="293261"/>
          </a:xfrm>
          <a:prstGeom prst="rect">
            <a:avLst/>
          </a:prstGeom>
        </p:spPr>
      </p:pic>
      <p:sp>
        <p:nvSpPr>
          <p:cNvPr id="9" name="Slide Number Placeholder 5">
            <a:extLst>
              <a:ext uri="{FF2B5EF4-FFF2-40B4-BE49-F238E27FC236}">
                <a16:creationId xmlns:a16="http://schemas.microsoft.com/office/drawing/2014/main" id="{7064A3EC-1B20-594C-8721-3144F6AB9F6A}"/>
              </a:ext>
            </a:extLst>
          </p:cNvPr>
          <p:cNvSpPr txBox="1">
            <a:spLocks/>
          </p:cNvSpPr>
          <p:nvPr userDrawn="1"/>
        </p:nvSpPr>
        <p:spPr>
          <a:xfrm>
            <a:off x="10422768" y="6452017"/>
            <a:ext cx="1319514" cy="33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dirty="0">
                <a:solidFill>
                  <a:schemeClr val="accent1"/>
                </a:solidFill>
                <a:latin typeface="Arial" panose="020B0604020202020204" pitchFamily="34" charset="0"/>
                <a:cs typeface="Arial" panose="020B0604020202020204" pitchFamily="34" charset="0"/>
              </a:rPr>
              <a:t>@</a:t>
            </a:r>
            <a:r>
              <a:rPr lang="en-US" sz="1000" dirty="0" err="1">
                <a:solidFill>
                  <a:schemeClr val="accent1"/>
                </a:solidFill>
                <a:latin typeface="Arial" panose="020B0604020202020204" pitchFamily="34" charset="0"/>
                <a:cs typeface="Arial" panose="020B0604020202020204" pitchFamily="34" charset="0"/>
              </a:rPr>
              <a:t>solarwinds</a:t>
            </a:r>
            <a:endParaRPr lang="en-US" sz="1000" dirty="0">
              <a:latin typeface="Arial" panose="020B0604020202020204" pitchFamily="34" charset="0"/>
              <a:cs typeface="Arial" panose="020B0604020202020204" pitchFamily="34" charset="0"/>
            </a:endParaRPr>
          </a:p>
        </p:txBody>
      </p:sp>
      <p:sp>
        <p:nvSpPr>
          <p:cNvPr id="11" name="Footer Placeholder 4">
            <a:extLst>
              <a:ext uri="{FF2B5EF4-FFF2-40B4-BE49-F238E27FC236}">
                <a16:creationId xmlns:a16="http://schemas.microsoft.com/office/drawing/2014/main" id="{5B425670-7466-E643-AD92-DB1F69742CB3}"/>
              </a:ext>
            </a:extLst>
          </p:cNvPr>
          <p:cNvSpPr>
            <a:spLocks noGrp="1"/>
          </p:cNvSpPr>
          <p:nvPr>
            <p:ph type="ftr" sz="quarter" idx="3"/>
          </p:nvPr>
        </p:nvSpPr>
        <p:spPr>
          <a:xfrm>
            <a:off x="64026" y="6588670"/>
            <a:ext cx="4386054" cy="195279"/>
          </a:xfrm>
          <a:prstGeom prst="rect">
            <a:avLst/>
          </a:prstGeom>
        </p:spPr>
        <p:txBody>
          <a:bodyPr vert="horz" lIns="91440" tIns="45720" rIns="91440" bIns="45720" rtlCol="0" anchor="ctr"/>
          <a:lstStyle>
            <a:lvl1pPr algn="l">
              <a:defRPr sz="700">
                <a:solidFill>
                  <a:schemeClr val="tx1">
                    <a:tint val="75000"/>
                  </a:schemeClr>
                </a:solidFill>
              </a:defRPr>
            </a:lvl1pPr>
          </a:lstStyle>
          <a:p>
            <a:r>
              <a:rPr lang="en-US" dirty="0">
                <a:solidFill>
                  <a:schemeClr val="bg2"/>
                </a:solidFill>
              </a:rPr>
              <a:t>© 2021 SolarWinds Worldwide, LLC. All rights reserved.</a:t>
            </a:r>
          </a:p>
        </p:txBody>
      </p:sp>
    </p:spTree>
    <p:extLst>
      <p:ext uri="{BB962C8B-B14F-4D97-AF65-F5344CB8AC3E}">
        <p14:creationId xmlns:p14="http://schemas.microsoft.com/office/powerpoint/2010/main" val="573827392"/>
      </p:ext>
    </p:extLst>
  </p:cSld>
  <p:clrMap bg1="lt1" tx1="dk1" bg2="lt2" tx2="dk2" accent1="accent1" accent2="accent2" accent3="accent3" accent4="accent4" accent5="accent5" accent6="accent6" hlink="hlink" folHlink="folHlink"/>
  <p:sldLayoutIdLst>
    <p:sldLayoutId id="2147483661" r:id="rId1"/>
    <p:sldLayoutId id="2147483808" r:id="rId2"/>
    <p:sldLayoutId id="2147483809" r:id="rId3"/>
    <p:sldLayoutId id="2147483810" r:id="rId4"/>
    <p:sldLayoutId id="2147483811" r:id="rId5"/>
    <p:sldLayoutId id="2147483812" r:id="rId6"/>
    <p:sldLayoutId id="2147483813" r:id="rId7"/>
    <p:sldLayoutId id="2147483814" r:id="rId8"/>
    <p:sldLayoutId id="2147483815" r:id="rId9"/>
    <p:sldLayoutId id="2147483816" r:id="rId10"/>
    <p:sldLayoutId id="2147483817" r:id="rId11"/>
    <p:sldLayoutId id="2147483685" r:id="rId12"/>
    <p:sldLayoutId id="2147483793" r:id="rId13"/>
    <p:sldLayoutId id="2147483794" r:id="rId14"/>
    <p:sldLayoutId id="2147483795" r:id="rId15"/>
    <p:sldLayoutId id="2147483789" r:id="rId16"/>
    <p:sldLayoutId id="2147483791" r:id="rId17"/>
    <p:sldLayoutId id="2147483792" r:id="rId18"/>
    <p:sldLayoutId id="2147483790" r:id="rId19"/>
    <p:sldLayoutId id="2147483796" r:id="rId20"/>
    <p:sldLayoutId id="2147483800" r:id="rId21"/>
    <p:sldLayoutId id="2147483804" r:id="rId22"/>
    <p:sldLayoutId id="2147483799" r:id="rId23"/>
    <p:sldLayoutId id="2147483805" r:id="rId24"/>
    <p:sldLayoutId id="2147483806" r:id="rId25"/>
    <p:sldLayoutId id="2147483807" r:id="rId26"/>
    <p:sldLayoutId id="2147483819" r:id="rId27"/>
    <p:sldLayoutId id="2147483818" r:id="rId28"/>
    <p:sldLayoutId id="2147483715" r:id="rId29"/>
    <p:sldLayoutId id="2147483820" r:id="rId30"/>
    <p:sldLayoutId id="2147483821" r:id="rId31"/>
    <p:sldLayoutId id="2147483822" r:id="rId32"/>
  </p:sldLayoutIdLst>
  <p:hf hdr="0" dt="0"/>
  <p:txStyles>
    <p:titleStyle>
      <a:lvl1pPr algn="l" defTabSz="914400" rtl="0" eaLnBrk="1" latinLnBrk="0" hangingPunct="1">
        <a:lnSpc>
          <a:spcPct val="90000"/>
        </a:lnSpc>
        <a:spcBef>
          <a:spcPct val="0"/>
        </a:spcBef>
        <a:buNone/>
        <a:defRPr lang="en-US" sz="2800" b="1" kern="1200" dirty="0">
          <a:solidFill>
            <a:schemeClr val="accent6"/>
          </a:solidFill>
          <a:latin typeface="Roboto" panose="02000000000000000000" pitchFamily="2" charset="0"/>
          <a:ea typeface="Roboto" panose="02000000000000000000" pitchFamily="2" charset="0"/>
          <a:cs typeface="+mn-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32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8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4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Arial" panose="020B0604020202020204" pitchFamily="34" charset="0"/>
          <a:ea typeface="+mn-ea"/>
          <a:cs typeface="Arial" panose="020B060402020202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2544" userDrawn="1">
          <p15:clr>
            <a:srgbClr val="F26B43"/>
          </p15:clr>
        </p15:guide>
        <p15:guide id="4" pos="5136" userDrawn="1">
          <p15:clr>
            <a:srgbClr val="F26B43"/>
          </p15:clr>
        </p15:guide>
        <p15:guide id="5" orient="horz" pos="4320" userDrawn="1">
          <p15:clr>
            <a:srgbClr val="F26B43"/>
          </p15:clr>
        </p15:guide>
        <p15:guide id="6" orient="horz" userDrawn="1">
          <p15:clr>
            <a:srgbClr val="F26B43"/>
          </p15:clr>
        </p15:guide>
        <p15:guide id="7" pos="7680" userDrawn="1">
          <p15:clr>
            <a:srgbClr val="F26B43"/>
          </p15:clr>
        </p15:guide>
        <p15:guide id="8" userDrawn="1">
          <p15:clr>
            <a:srgbClr val="F26B43"/>
          </p15:clr>
        </p15:guide>
        <p15:guide id="9" pos="7512" userDrawn="1">
          <p15:clr>
            <a:srgbClr val="F26B43"/>
          </p15:clr>
        </p15:guide>
        <p15:guide id="10" pos="168" userDrawn="1">
          <p15:clr>
            <a:srgbClr val="F26B43"/>
          </p15:clr>
        </p15:guide>
        <p15:guide id="11" orient="horz" pos="168" userDrawn="1">
          <p15:clr>
            <a:srgbClr val="F26B43"/>
          </p15:clr>
        </p15:guide>
        <p15:guide id="12" orient="horz" pos="415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8D1EF6-BC95-4950-9A6D-0945238C56F3}"/>
              </a:ext>
            </a:extLst>
          </p:cNvPr>
          <p:cNvSpPr/>
          <p:nvPr userDrawn="1"/>
        </p:nvSpPr>
        <p:spPr>
          <a:xfrm flipV="1">
            <a:off x="0" y="6176959"/>
            <a:ext cx="12192000" cy="7303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AD01841-9B21-4B87-9AA6-BED319F0F485}"/>
              </a:ext>
            </a:extLst>
          </p:cNvPr>
          <p:cNvSpPr>
            <a:spLocks noGrp="1"/>
          </p:cNvSpPr>
          <p:nvPr>
            <p:ph type="title"/>
          </p:nvPr>
        </p:nvSpPr>
        <p:spPr>
          <a:xfrm>
            <a:off x="838200" y="365126"/>
            <a:ext cx="10515600" cy="60190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8F31A62-C2FB-4374-A38E-38F091E161D7}"/>
              </a:ext>
            </a:extLst>
          </p:cNvPr>
          <p:cNvSpPr>
            <a:spLocks noGrp="1"/>
          </p:cNvSpPr>
          <p:nvPr>
            <p:ph type="body" idx="1"/>
          </p:nvPr>
        </p:nvSpPr>
        <p:spPr>
          <a:xfrm>
            <a:off x="838200" y="1157801"/>
            <a:ext cx="10515600" cy="50191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1" name="Picture 10">
            <a:extLst>
              <a:ext uri="{FF2B5EF4-FFF2-40B4-BE49-F238E27FC236}">
                <a16:creationId xmlns:a16="http://schemas.microsoft.com/office/drawing/2014/main" id="{3E8A976B-20EA-544A-96BB-9C34C955473B}"/>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0133686" y="6350174"/>
            <a:ext cx="1296040" cy="259208"/>
          </a:xfrm>
          <a:prstGeom prst="rect">
            <a:avLst/>
          </a:prstGeom>
        </p:spPr>
      </p:pic>
    </p:spTree>
    <p:extLst>
      <p:ext uri="{BB962C8B-B14F-4D97-AF65-F5344CB8AC3E}">
        <p14:creationId xmlns:p14="http://schemas.microsoft.com/office/powerpoint/2010/main" val="747943572"/>
      </p:ext>
    </p:extLst>
  </p:cSld>
  <p:clrMap bg1="lt1" tx1="dk1" bg2="lt2" tx2="dk2" accent1="accent1" accent2="accent2" accent3="accent3" accent4="accent4" accent5="accent5" accent6="accent6" hlink="hlink" folHlink="folHlink"/>
  <p:sldLayoutIdLst>
    <p:sldLayoutId id="2147483824" r:id="rId1"/>
    <p:sldLayoutId id="2147483825" r:id="rId2"/>
    <p:sldLayoutId id="2147483826" r:id="rId3"/>
    <p:sldLayoutId id="2147483827" r:id="rId4"/>
    <p:sldLayoutId id="2147483828" r:id="rId5"/>
    <p:sldLayoutId id="2147483829" r:id="rId6"/>
    <p:sldLayoutId id="2147483830" r:id="rId7"/>
    <p:sldLayoutId id="2147483831" r:id="rId8"/>
    <p:sldLayoutId id="2147483832" r:id="rId9"/>
  </p:sldLayoutIdLst>
  <p:hf hdr="0"/>
  <p:txStyles>
    <p:titleStyle>
      <a:lvl1pPr algn="l" defTabSz="914400" rtl="0" eaLnBrk="1" latinLnBrk="0" hangingPunct="1">
        <a:lnSpc>
          <a:spcPct val="90000"/>
        </a:lnSpc>
        <a:spcBef>
          <a:spcPct val="0"/>
        </a:spcBef>
        <a:buNone/>
        <a:defRPr sz="4400" kern="1200">
          <a:solidFill>
            <a:schemeClr val="bg2">
              <a:lumMod val="25000"/>
            </a:schemeClr>
          </a:solidFill>
          <a:latin typeface="Ubuntu" panose="020B0504030602030204" pitchFamily="34" charset="0"/>
          <a:ea typeface="+mj-ea"/>
          <a:cs typeface="+mj-cs"/>
        </a:defRPr>
      </a:lvl1pPr>
    </p:titleStyle>
    <p:bodyStyle>
      <a:lvl1pPr marL="228600" indent="-228600" algn="l" defTabSz="914400" rtl="0" eaLnBrk="1" latinLnBrk="0" hangingPunct="1">
        <a:lnSpc>
          <a:spcPct val="90000"/>
        </a:lnSpc>
        <a:spcBef>
          <a:spcPts val="1000"/>
        </a:spcBef>
        <a:buClr>
          <a:srgbClr val="C41230"/>
        </a:buClr>
        <a:buFont typeface="Arial" panose="020B0604020202020204" pitchFamily="34" charset="0"/>
        <a:buChar char="•"/>
        <a:defRPr sz="2800" kern="1200">
          <a:solidFill>
            <a:schemeClr val="bg2">
              <a:lumMod val="25000"/>
            </a:schemeClr>
          </a:solidFill>
          <a:latin typeface="Ubuntu" panose="020B0504030602030204" pitchFamily="34" charset="0"/>
          <a:ea typeface="+mn-ea"/>
          <a:cs typeface="+mn-cs"/>
        </a:defRPr>
      </a:lvl1pPr>
      <a:lvl2pPr marL="685800" indent="-228600" algn="l" defTabSz="914400" rtl="0" eaLnBrk="1" latinLnBrk="0" hangingPunct="1">
        <a:lnSpc>
          <a:spcPct val="90000"/>
        </a:lnSpc>
        <a:spcBef>
          <a:spcPts val="500"/>
        </a:spcBef>
        <a:buClr>
          <a:srgbClr val="C41230"/>
        </a:buClr>
        <a:buFont typeface="Arial" panose="020B0604020202020204" pitchFamily="34" charset="0"/>
        <a:buChar char="•"/>
        <a:defRPr sz="2400" kern="1200">
          <a:solidFill>
            <a:schemeClr val="bg2">
              <a:lumMod val="25000"/>
            </a:schemeClr>
          </a:solidFill>
          <a:latin typeface="Ubuntu" panose="020B0504030602030204" pitchFamily="34" charset="0"/>
          <a:ea typeface="+mn-ea"/>
          <a:cs typeface="+mn-cs"/>
        </a:defRPr>
      </a:lvl2pPr>
      <a:lvl3pPr marL="1143000" indent="-228600" algn="l" defTabSz="914400" rtl="0" eaLnBrk="1" latinLnBrk="0" hangingPunct="1">
        <a:lnSpc>
          <a:spcPct val="90000"/>
        </a:lnSpc>
        <a:spcBef>
          <a:spcPts val="500"/>
        </a:spcBef>
        <a:buClr>
          <a:srgbClr val="C41230"/>
        </a:buClr>
        <a:buFont typeface="Arial" panose="020B0604020202020204" pitchFamily="34" charset="0"/>
        <a:buChar char="•"/>
        <a:defRPr sz="2000" kern="1200">
          <a:solidFill>
            <a:schemeClr val="bg2">
              <a:lumMod val="25000"/>
            </a:schemeClr>
          </a:solidFill>
          <a:latin typeface="Ubuntu" panose="020B0504030602030204" pitchFamily="34" charset="0"/>
          <a:ea typeface="+mn-ea"/>
          <a:cs typeface="+mn-cs"/>
        </a:defRPr>
      </a:lvl3pPr>
      <a:lvl4pPr marL="1600200" indent="-228600" algn="l" defTabSz="914400" rtl="0" eaLnBrk="1" latinLnBrk="0" hangingPunct="1">
        <a:lnSpc>
          <a:spcPct val="90000"/>
        </a:lnSpc>
        <a:spcBef>
          <a:spcPts val="500"/>
        </a:spcBef>
        <a:buClr>
          <a:srgbClr val="C41230"/>
        </a:buClr>
        <a:buFont typeface="Arial" panose="020B0604020202020204" pitchFamily="34" charset="0"/>
        <a:buChar char="•"/>
        <a:defRPr sz="1800" kern="1200">
          <a:solidFill>
            <a:schemeClr val="bg2">
              <a:lumMod val="25000"/>
            </a:schemeClr>
          </a:solidFill>
          <a:latin typeface="Ubuntu" panose="020B0504030602030204" pitchFamily="34" charset="0"/>
          <a:ea typeface="+mn-ea"/>
          <a:cs typeface="+mn-cs"/>
        </a:defRPr>
      </a:lvl4pPr>
      <a:lvl5pPr marL="2057400" indent="-228600" algn="l" defTabSz="914400" rtl="0" eaLnBrk="1" latinLnBrk="0" hangingPunct="1">
        <a:lnSpc>
          <a:spcPct val="90000"/>
        </a:lnSpc>
        <a:spcBef>
          <a:spcPts val="500"/>
        </a:spcBef>
        <a:buClr>
          <a:srgbClr val="C41230"/>
        </a:buClr>
        <a:buFont typeface="Arial" panose="020B0604020202020204" pitchFamily="34" charset="0"/>
        <a:buChar char="•"/>
        <a:defRPr sz="1800" kern="1200">
          <a:solidFill>
            <a:schemeClr val="bg2">
              <a:lumMod val="25000"/>
            </a:schemeClr>
          </a:solidFill>
          <a:latin typeface="Ubuntu" panose="020B05040306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hyperlink" Target="mailto:kkline@sentryone.com" TargetMode="External"/><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xml"/><Relationship Id="rId1" Type="http://schemas.openxmlformats.org/officeDocument/2006/relationships/slideLayout" Target="../slideLayouts/slideLayout3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hyperlink" Target="https://sentryone.com/webinars" TargetMode="Externa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s://sqlperformance.com/2015/10/extended-events/capture-plan-warnings"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hyperlink" Target="https://github.com/erikdarlingdata/DarlingData/tree/dev/sp_QuickieStore" TargetMode="External"/><Relationship Id="rId4" Type="http://schemas.openxmlformats.org/officeDocument/2006/relationships/hyperlink" Target="https://info.sentryone.com/webinar-introduction-to-query-stor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B1444-B207-B645-AAFD-069E73C077A1}"/>
              </a:ext>
            </a:extLst>
          </p:cNvPr>
          <p:cNvSpPr>
            <a:spLocks noGrp="1"/>
          </p:cNvSpPr>
          <p:nvPr>
            <p:ph type="ctrTitle"/>
          </p:nvPr>
        </p:nvSpPr>
        <p:spPr>
          <a:xfrm>
            <a:off x="838199" y="3236785"/>
            <a:ext cx="10796338" cy="878618"/>
          </a:xfrm>
        </p:spPr>
        <p:txBody>
          <a:bodyPr>
            <a:noAutofit/>
          </a:bodyPr>
          <a:lstStyle/>
          <a:p>
            <a:r>
              <a:rPr lang="en-US" sz="4000" b="1" dirty="0"/>
              <a:t>How to Conduct a T-SQL Code Review</a:t>
            </a:r>
          </a:p>
        </p:txBody>
      </p:sp>
      <p:sp>
        <p:nvSpPr>
          <p:cNvPr id="3" name="Subtitle 2">
            <a:extLst>
              <a:ext uri="{FF2B5EF4-FFF2-40B4-BE49-F238E27FC236}">
                <a16:creationId xmlns:a16="http://schemas.microsoft.com/office/drawing/2014/main" id="{30D858B4-F999-1F4A-992D-F146108B975F}"/>
              </a:ext>
            </a:extLst>
          </p:cNvPr>
          <p:cNvSpPr>
            <a:spLocks noGrp="1"/>
          </p:cNvSpPr>
          <p:nvPr>
            <p:ph type="subTitle" idx="1"/>
          </p:nvPr>
        </p:nvSpPr>
        <p:spPr>
          <a:xfrm>
            <a:off x="907657" y="4437620"/>
            <a:ext cx="9729477" cy="1430745"/>
          </a:xfrm>
        </p:spPr>
        <p:txBody>
          <a:bodyPr>
            <a:normAutofit/>
          </a:bodyPr>
          <a:lstStyle/>
          <a:p>
            <a:r>
              <a:rPr lang="en-US" sz="1800" dirty="0"/>
              <a:t>Kevin Kline - Principal Program Manager, SentryOne</a:t>
            </a:r>
          </a:p>
          <a:p>
            <a:pPr marL="285750" indent="-285750">
              <a:buFont typeface="Arial" panose="020B0604020202020204" pitchFamily="34" charset="0"/>
              <a:buChar char="•"/>
            </a:pPr>
            <a:r>
              <a:rPr lang="en-US" sz="1800" dirty="0">
                <a:hlinkClick r:id="rId2"/>
              </a:rPr>
              <a:t>kkline@sentryone.com</a:t>
            </a:r>
            <a:r>
              <a:rPr lang="en-US" sz="1800" dirty="0"/>
              <a:t> </a:t>
            </a:r>
          </a:p>
          <a:p>
            <a:endParaRPr lang="en-US" sz="1800" dirty="0"/>
          </a:p>
        </p:txBody>
      </p:sp>
      <p:sp>
        <p:nvSpPr>
          <p:cNvPr id="4" name="TextBox 3">
            <a:extLst>
              <a:ext uri="{FF2B5EF4-FFF2-40B4-BE49-F238E27FC236}">
                <a16:creationId xmlns:a16="http://schemas.microsoft.com/office/drawing/2014/main" id="{7D947597-C1F3-4A1A-B213-FA425122D6AE}"/>
              </a:ext>
            </a:extLst>
          </p:cNvPr>
          <p:cNvSpPr txBox="1"/>
          <p:nvPr/>
        </p:nvSpPr>
        <p:spPr>
          <a:xfrm>
            <a:off x="1511559" y="1200834"/>
            <a:ext cx="4208106"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Please Replace This Image with the Graphic Provided by Marketing</a:t>
            </a:r>
          </a:p>
        </p:txBody>
      </p:sp>
      <p:pic>
        <p:nvPicPr>
          <p:cNvPr id="5" name="Picture 4">
            <a:extLst>
              <a:ext uri="{FF2B5EF4-FFF2-40B4-BE49-F238E27FC236}">
                <a16:creationId xmlns:a16="http://schemas.microsoft.com/office/drawing/2014/main" id="{DD0467FE-6231-4B3B-BA4E-55F7C0C0EC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6" y="0"/>
            <a:ext cx="12192000" cy="3048000"/>
          </a:xfrm>
          <a:prstGeom prst="rect">
            <a:avLst/>
          </a:prstGeom>
        </p:spPr>
      </p:pic>
    </p:spTree>
    <p:extLst>
      <p:ext uri="{BB962C8B-B14F-4D97-AF65-F5344CB8AC3E}">
        <p14:creationId xmlns:p14="http://schemas.microsoft.com/office/powerpoint/2010/main" val="264376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5C766-378A-4083-9025-CDDE76D571CB}"/>
              </a:ext>
            </a:extLst>
          </p:cNvPr>
          <p:cNvSpPr>
            <a:spLocks noGrp="1"/>
          </p:cNvSpPr>
          <p:nvPr>
            <p:ph type="title"/>
          </p:nvPr>
        </p:nvSpPr>
        <p:spPr/>
        <p:txBody>
          <a:bodyPr>
            <a:normAutofit fontScale="90000"/>
          </a:bodyPr>
          <a:lstStyle/>
          <a:p>
            <a:r>
              <a:rPr lang="en-US" dirty="0"/>
              <a:t>Step 3: Code Examination</a:t>
            </a:r>
          </a:p>
        </p:txBody>
      </p:sp>
      <p:sp>
        <p:nvSpPr>
          <p:cNvPr id="3" name="Text Placeholder 2">
            <a:extLst>
              <a:ext uri="{FF2B5EF4-FFF2-40B4-BE49-F238E27FC236}">
                <a16:creationId xmlns:a16="http://schemas.microsoft.com/office/drawing/2014/main" id="{AFA1A99A-985D-48C6-871E-F8CCBCC9C262}"/>
              </a:ext>
            </a:extLst>
          </p:cNvPr>
          <p:cNvSpPr>
            <a:spLocks noGrp="1"/>
          </p:cNvSpPr>
          <p:nvPr>
            <p:ph type="body" sz="quarter" idx="13"/>
          </p:nvPr>
        </p:nvSpPr>
        <p:spPr>
          <a:xfrm>
            <a:off x="380999" y="1473199"/>
            <a:ext cx="11361283" cy="4917607"/>
          </a:xfrm>
        </p:spPr>
        <p:txBody>
          <a:bodyPr>
            <a:normAutofit fontScale="92500" lnSpcReduction="10000"/>
          </a:bodyPr>
          <a:lstStyle/>
          <a:p>
            <a:r>
              <a:rPr lang="en-US" dirty="0"/>
              <a:t>Look at Most Expensive T-SQL Code (or as Requested) for these </a:t>
            </a:r>
            <a:r>
              <a:rPr lang="en-US" dirty="0">
                <a:solidFill>
                  <a:srgbClr val="FF0000"/>
                </a:solidFill>
              </a:rPr>
              <a:t>RED FLAGS:</a:t>
            </a:r>
          </a:p>
          <a:p>
            <a:pPr marL="457200" indent="-457200">
              <a:buFont typeface="Arial" panose="020B0604020202020204" pitchFamily="34" charset="0"/>
              <a:buChar char="•"/>
            </a:pPr>
            <a:r>
              <a:rPr lang="en-US" sz="2800" dirty="0">
                <a:solidFill>
                  <a:srgbClr val="444343"/>
                </a:solidFill>
              </a:rPr>
              <a:t>Lookups, Scans on large data sets, Spools/Spills, certain Merge and Hash joins</a:t>
            </a:r>
          </a:p>
          <a:p>
            <a:pPr marL="457200" indent="-457200">
              <a:buFont typeface="Arial" panose="020B0604020202020204" pitchFamily="34" charset="0"/>
              <a:buChar char="•"/>
            </a:pPr>
            <a:r>
              <a:rPr lang="en-US" sz="2800" dirty="0">
                <a:solidFill>
                  <a:srgbClr val="444343"/>
                </a:solidFill>
              </a:rPr>
              <a:t>Large Sort operations, especially with Spills to tempdb</a:t>
            </a:r>
          </a:p>
          <a:p>
            <a:pPr marL="457200" indent="-457200">
              <a:buFont typeface="Arial" panose="020B0604020202020204" pitchFamily="34" charset="0"/>
              <a:buChar char="•"/>
            </a:pPr>
            <a:r>
              <a:rPr lang="en-US" sz="2800" dirty="0">
                <a:solidFill>
                  <a:srgbClr val="444343"/>
                </a:solidFill>
              </a:rPr>
              <a:t>Very different estimated versus actual row counts</a:t>
            </a:r>
          </a:p>
          <a:p>
            <a:pPr marL="457200" indent="-457200">
              <a:buFont typeface="Arial" panose="020B0604020202020204" pitchFamily="34" charset="0"/>
              <a:buChar char="•"/>
            </a:pPr>
            <a:r>
              <a:rPr lang="en-US" sz="2800" dirty="0">
                <a:solidFill>
                  <a:srgbClr val="444343"/>
                </a:solidFill>
              </a:rPr>
              <a:t>High physical reads</a:t>
            </a:r>
          </a:p>
          <a:p>
            <a:pPr marL="457200" indent="-457200">
              <a:buFont typeface="Arial" panose="020B0604020202020204" pitchFamily="34" charset="0"/>
              <a:buChar char="•"/>
            </a:pPr>
            <a:r>
              <a:rPr lang="en-US" sz="2800" dirty="0">
                <a:solidFill>
                  <a:srgbClr val="444343"/>
                </a:solidFill>
              </a:rPr>
              <a:t>Alarms for missing statistics or missing indexes</a:t>
            </a:r>
          </a:p>
          <a:p>
            <a:pPr marL="457200" indent="-457200">
              <a:buFont typeface="Arial" panose="020B0604020202020204" pitchFamily="34" charset="0"/>
              <a:buChar char="•"/>
            </a:pPr>
            <a:r>
              <a:rPr lang="en-US" sz="2800" dirty="0">
                <a:solidFill>
                  <a:srgbClr val="444343"/>
                </a:solidFill>
              </a:rPr>
              <a:t>Implicit data type conversions</a:t>
            </a:r>
          </a:p>
          <a:p>
            <a:pPr marL="457200" indent="-457200">
              <a:buFont typeface="Arial" panose="020B0604020202020204" pitchFamily="34" charset="0"/>
              <a:buChar char="•"/>
            </a:pPr>
            <a:r>
              <a:rPr lang="en-US" sz="2800" dirty="0">
                <a:solidFill>
                  <a:srgbClr val="444343"/>
                </a:solidFill>
              </a:rPr>
              <a:t>Suddenly “thickened” lines in a graphic execution plan</a:t>
            </a:r>
          </a:p>
          <a:p>
            <a:pPr marL="457200" indent="-457200">
              <a:buFont typeface="Arial" panose="020B0604020202020204" pitchFamily="34" charset="0"/>
              <a:buChar char="•"/>
            </a:pPr>
            <a:endParaRPr lang="en-US" sz="2800" dirty="0"/>
          </a:p>
          <a:p>
            <a:endParaRPr lang="en-US" dirty="0"/>
          </a:p>
        </p:txBody>
      </p:sp>
      <p:sp>
        <p:nvSpPr>
          <p:cNvPr id="4" name="Text Placeholder 3">
            <a:extLst>
              <a:ext uri="{FF2B5EF4-FFF2-40B4-BE49-F238E27FC236}">
                <a16:creationId xmlns:a16="http://schemas.microsoft.com/office/drawing/2014/main" id="{F8AE62EC-60EA-4DF8-866A-2E9642EAE938}"/>
              </a:ext>
            </a:extLst>
          </p:cNvPr>
          <p:cNvSpPr>
            <a:spLocks noGrp="1"/>
          </p:cNvSpPr>
          <p:nvPr>
            <p:ph type="body" sz="quarter" idx="2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FC863A44-718A-42DF-9564-E3815CE2CA97}"/>
              </a:ext>
            </a:extLst>
          </p:cNvPr>
          <p:cNvSpPr>
            <a:spLocks noGrp="1"/>
          </p:cNvSpPr>
          <p:nvPr>
            <p:ph type="ftr" sz="quarter" idx="23"/>
          </p:nvPr>
        </p:nvSpPr>
        <p:spPr/>
        <p:txBody>
          <a:bodyPr/>
          <a:lstStyle/>
          <a:p>
            <a:r>
              <a:rPr lang="en-US">
                <a:solidFill>
                  <a:schemeClr val="bg2"/>
                </a:solidFill>
              </a:rPr>
              <a:t>© 2021 SolarWinds Worldwide, LLC. All rights reserved.</a:t>
            </a:r>
            <a:endParaRPr lang="en-US" dirty="0">
              <a:solidFill>
                <a:schemeClr val="bg2"/>
              </a:solidFill>
            </a:endParaRPr>
          </a:p>
        </p:txBody>
      </p:sp>
    </p:spTree>
    <p:extLst>
      <p:ext uri="{BB962C8B-B14F-4D97-AF65-F5344CB8AC3E}">
        <p14:creationId xmlns:p14="http://schemas.microsoft.com/office/powerpoint/2010/main" val="5934904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838200" y="2875058"/>
            <a:ext cx="10515600" cy="3073797"/>
          </a:xfrm>
        </p:spPr>
        <p:txBody>
          <a:bodyPr>
            <a:normAutofit lnSpcReduction="10000"/>
          </a:bodyPr>
          <a:lstStyle/>
          <a:p>
            <a:r>
              <a:rPr lang="en-US" sz="2400" dirty="0"/>
              <a:t>A few quick database smell tests tell you the overall quality of the database design. </a:t>
            </a:r>
          </a:p>
          <a:p>
            <a:endParaRPr lang="en-US" sz="2400" dirty="0"/>
          </a:p>
          <a:p>
            <a:r>
              <a:rPr lang="en-US" sz="2400" dirty="0"/>
              <a:t>Dev teams can use this to test, learn, and improve their Transact-SQL code.</a:t>
            </a:r>
          </a:p>
          <a:p>
            <a:endParaRPr lang="en-US" sz="2400" dirty="0"/>
          </a:p>
          <a:p>
            <a:r>
              <a:rPr lang="en-US" sz="2400" dirty="0"/>
              <a:t>Line-of-business managers can use this to determine the best products in a buy vs build analysis.</a:t>
            </a:r>
          </a:p>
        </p:txBody>
      </p:sp>
      <p:sp>
        <p:nvSpPr>
          <p:cNvPr id="3" name="Title 2"/>
          <p:cNvSpPr>
            <a:spLocks noGrp="1"/>
          </p:cNvSpPr>
          <p:nvPr>
            <p:ph type="title"/>
          </p:nvPr>
        </p:nvSpPr>
        <p:spPr>
          <a:xfrm>
            <a:off x="838200" y="564657"/>
            <a:ext cx="10515600" cy="660277"/>
          </a:xfrm>
        </p:spPr>
        <p:txBody>
          <a:bodyPr>
            <a:noAutofit/>
          </a:bodyPr>
          <a:lstStyle/>
          <a:p>
            <a:r>
              <a:rPr lang="en-US" sz="3600" dirty="0"/>
              <a:t>Summary</a:t>
            </a:r>
            <a:br>
              <a:rPr lang="en-US" sz="3200" dirty="0"/>
            </a:br>
            <a:endParaRPr lang="en-US" sz="3200" dirty="0"/>
          </a:p>
        </p:txBody>
      </p:sp>
      <p:graphicFrame>
        <p:nvGraphicFramePr>
          <p:cNvPr id="2" name="Diagram 1">
            <a:extLst>
              <a:ext uri="{FF2B5EF4-FFF2-40B4-BE49-F238E27FC236}">
                <a16:creationId xmlns:a16="http://schemas.microsoft.com/office/drawing/2014/main" id="{7BFE14C3-5A79-42AF-86CF-82A2D0B2E0CE}"/>
              </a:ext>
            </a:extLst>
          </p:cNvPr>
          <p:cNvGraphicFramePr/>
          <p:nvPr>
            <p:extLst>
              <p:ext uri="{D42A27DB-BD31-4B8C-83A1-F6EECF244321}">
                <p14:modId xmlns:p14="http://schemas.microsoft.com/office/powerpoint/2010/main" val="1019432265"/>
              </p:ext>
            </p:extLst>
          </p:nvPr>
        </p:nvGraphicFramePr>
        <p:xfrm>
          <a:off x="1103585" y="1056290"/>
          <a:ext cx="9953297" cy="15476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76076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9D5E1AE-63FE-CF46-A4AE-E7A87BC12009}"/>
              </a:ext>
            </a:extLst>
          </p:cNvPr>
          <p:cNvSpPr>
            <a:spLocks noGrp="1"/>
          </p:cNvSpPr>
          <p:nvPr>
            <p:ph type="ftr" sz="quarter" idx="23"/>
          </p:nvPr>
        </p:nvSpPr>
        <p:spPr/>
        <p:txBody>
          <a:bodyPr/>
          <a:lstStyle/>
          <a:p>
            <a:r>
              <a:rPr lang="en-US">
                <a:solidFill>
                  <a:schemeClr val="bg2"/>
                </a:solidFill>
              </a:rPr>
              <a:t>© 2021 SolarWinds Worldwide, LLC. All rights reserved.</a:t>
            </a:r>
            <a:endParaRPr lang="en-US" dirty="0">
              <a:solidFill>
                <a:schemeClr val="bg2"/>
              </a:solidFill>
            </a:endParaRPr>
          </a:p>
        </p:txBody>
      </p:sp>
      <p:sp>
        <p:nvSpPr>
          <p:cNvPr id="33" name="Oval 32">
            <a:extLst>
              <a:ext uri="{FF2B5EF4-FFF2-40B4-BE49-F238E27FC236}">
                <a16:creationId xmlns:a16="http://schemas.microsoft.com/office/drawing/2014/main" id="{E9B829BA-D4E1-CD47-B418-63319B66FD2E}"/>
              </a:ext>
            </a:extLst>
          </p:cNvPr>
          <p:cNvSpPr/>
          <p:nvPr/>
        </p:nvSpPr>
        <p:spPr>
          <a:xfrm>
            <a:off x="-2936196" y="-3345106"/>
            <a:ext cx="6065837" cy="6065837"/>
          </a:xfrm>
          <a:prstGeom prst="ellipse">
            <a:avLst/>
          </a:prstGeom>
          <a:noFill/>
          <a:ln w="41275" cap="rnd" cmpd="sng" algn="ctr">
            <a:solidFill>
              <a:srgbClr val="FBE04B"/>
            </a:solidFill>
            <a:prstDash val="sysDot"/>
            <a:round/>
            <a:extLst>
              <a:ext uri="{C807C97D-BFC1-408E-A445-0C87EB9F89A2}">
                <ask:lineSketchStyleProps xmlns:ask="http://schemas.microsoft.com/office/drawing/2018/sketchyshapes">
                  <ask:type>
                    <ask:lineSketchNone/>
                  </ask:type>
                </ask:lineSketchStyleProps>
              </a:ext>
            </a:extLs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Roboto"/>
              <a:ea typeface="+mn-ea"/>
              <a:cs typeface="+mn-cs"/>
            </a:endParaRPr>
          </a:p>
        </p:txBody>
      </p:sp>
      <p:sp>
        <p:nvSpPr>
          <p:cNvPr id="34" name="Rectangle 33">
            <a:extLst>
              <a:ext uri="{FF2B5EF4-FFF2-40B4-BE49-F238E27FC236}">
                <a16:creationId xmlns:a16="http://schemas.microsoft.com/office/drawing/2014/main" id="{59F45ABF-85F3-4B43-B47D-E1E421CBA4BE}"/>
              </a:ext>
            </a:extLst>
          </p:cNvPr>
          <p:cNvSpPr/>
          <p:nvPr/>
        </p:nvSpPr>
        <p:spPr>
          <a:xfrm>
            <a:off x="0" y="4266777"/>
            <a:ext cx="132522" cy="1181100"/>
          </a:xfrm>
          <a:prstGeom prst="rect">
            <a:avLst/>
          </a:prstGeom>
          <a:solidFill>
            <a:srgbClr val="CCCCCC"/>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Roboto"/>
              <a:ea typeface="+mn-ea"/>
              <a:cs typeface="+mn-cs"/>
            </a:endParaRPr>
          </a:p>
        </p:txBody>
      </p:sp>
      <p:grpSp>
        <p:nvGrpSpPr>
          <p:cNvPr id="35" name="Group 34">
            <a:extLst>
              <a:ext uri="{FF2B5EF4-FFF2-40B4-BE49-F238E27FC236}">
                <a16:creationId xmlns:a16="http://schemas.microsoft.com/office/drawing/2014/main" id="{DCB539F7-9F38-A949-BCEA-163451DA18B9}"/>
              </a:ext>
            </a:extLst>
          </p:cNvPr>
          <p:cNvGrpSpPr/>
          <p:nvPr/>
        </p:nvGrpSpPr>
        <p:grpSpPr>
          <a:xfrm rot="5400000">
            <a:off x="7511774" y="-1784702"/>
            <a:ext cx="146780" cy="3716186"/>
            <a:chOff x="9339722" y="1559338"/>
            <a:chExt cx="97183" cy="2460486"/>
          </a:xfrm>
        </p:grpSpPr>
        <p:grpSp>
          <p:nvGrpSpPr>
            <p:cNvPr id="36" name="Group 35">
              <a:extLst>
                <a:ext uri="{FF2B5EF4-FFF2-40B4-BE49-F238E27FC236}">
                  <a16:creationId xmlns:a16="http://schemas.microsoft.com/office/drawing/2014/main" id="{2F2C4398-0521-4742-8A88-A56CAA977D4A}"/>
                </a:ext>
              </a:extLst>
            </p:cNvPr>
            <p:cNvGrpSpPr/>
            <p:nvPr userDrawn="1"/>
          </p:nvGrpSpPr>
          <p:grpSpPr>
            <a:xfrm>
              <a:off x="9339722" y="1559339"/>
              <a:ext cx="97183" cy="2460485"/>
              <a:chOff x="9344462" y="1559339"/>
              <a:chExt cx="97183" cy="2460485"/>
            </a:xfrm>
          </p:grpSpPr>
          <p:cxnSp>
            <p:nvCxnSpPr>
              <p:cNvPr id="38" name="Straight Connector 37">
                <a:extLst>
                  <a:ext uri="{FF2B5EF4-FFF2-40B4-BE49-F238E27FC236}">
                    <a16:creationId xmlns:a16="http://schemas.microsoft.com/office/drawing/2014/main" id="{052FB108-512B-824C-94F5-FF44F417E02A}"/>
                  </a:ext>
                </a:extLst>
              </p:cNvPr>
              <p:cNvCxnSpPr/>
              <p:nvPr userDrawn="1"/>
            </p:nvCxnSpPr>
            <p:spPr>
              <a:xfrm flipH="1">
                <a:off x="9344462" y="1559339"/>
                <a:ext cx="97183" cy="97183"/>
              </a:xfrm>
              <a:prstGeom prst="line">
                <a:avLst/>
              </a:prstGeom>
              <a:noFill/>
              <a:ln w="15875" cap="flat" cmpd="sng" algn="ctr">
                <a:solidFill>
                  <a:srgbClr val="A1A1A1"/>
                </a:solidFill>
                <a:prstDash val="solid"/>
                <a:miter lim="800000"/>
              </a:ln>
              <a:effectLst/>
            </p:spPr>
          </p:cxnSp>
          <p:cxnSp>
            <p:nvCxnSpPr>
              <p:cNvPr id="39" name="Straight Connector 38">
                <a:extLst>
                  <a:ext uri="{FF2B5EF4-FFF2-40B4-BE49-F238E27FC236}">
                    <a16:creationId xmlns:a16="http://schemas.microsoft.com/office/drawing/2014/main" id="{B61651A7-F719-A74F-81F5-DC77C990C8BB}"/>
                  </a:ext>
                </a:extLst>
              </p:cNvPr>
              <p:cNvCxnSpPr/>
              <p:nvPr userDrawn="1"/>
            </p:nvCxnSpPr>
            <p:spPr>
              <a:xfrm flipH="1">
                <a:off x="9344462" y="1698357"/>
                <a:ext cx="97183" cy="97183"/>
              </a:xfrm>
              <a:prstGeom prst="line">
                <a:avLst/>
              </a:prstGeom>
              <a:noFill/>
              <a:ln w="15875" cap="flat" cmpd="sng" algn="ctr">
                <a:solidFill>
                  <a:srgbClr val="A1A1A1"/>
                </a:solidFill>
                <a:prstDash val="solid"/>
                <a:miter lim="800000"/>
              </a:ln>
              <a:effectLst/>
            </p:spPr>
          </p:cxnSp>
          <p:cxnSp>
            <p:nvCxnSpPr>
              <p:cNvPr id="40" name="Straight Connector 39">
                <a:extLst>
                  <a:ext uri="{FF2B5EF4-FFF2-40B4-BE49-F238E27FC236}">
                    <a16:creationId xmlns:a16="http://schemas.microsoft.com/office/drawing/2014/main" id="{802F6EE6-9ED1-E844-B337-7972049F6319}"/>
                  </a:ext>
                </a:extLst>
              </p:cNvPr>
              <p:cNvCxnSpPr/>
              <p:nvPr userDrawn="1"/>
            </p:nvCxnSpPr>
            <p:spPr>
              <a:xfrm flipH="1">
                <a:off x="9344462" y="1837375"/>
                <a:ext cx="97183" cy="97183"/>
              </a:xfrm>
              <a:prstGeom prst="line">
                <a:avLst/>
              </a:prstGeom>
              <a:noFill/>
              <a:ln w="15875" cap="flat" cmpd="sng" algn="ctr">
                <a:solidFill>
                  <a:srgbClr val="A1A1A1"/>
                </a:solidFill>
                <a:prstDash val="solid"/>
                <a:miter lim="800000"/>
              </a:ln>
              <a:effectLst/>
            </p:spPr>
          </p:cxnSp>
          <p:cxnSp>
            <p:nvCxnSpPr>
              <p:cNvPr id="41" name="Straight Connector 40">
                <a:extLst>
                  <a:ext uri="{FF2B5EF4-FFF2-40B4-BE49-F238E27FC236}">
                    <a16:creationId xmlns:a16="http://schemas.microsoft.com/office/drawing/2014/main" id="{0A24AF78-6FEE-264E-AB5E-C2CAD83A87B8}"/>
                  </a:ext>
                </a:extLst>
              </p:cNvPr>
              <p:cNvCxnSpPr/>
              <p:nvPr userDrawn="1"/>
            </p:nvCxnSpPr>
            <p:spPr>
              <a:xfrm flipH="1">
                <a:off x="9344462" y="1976393"/>
                <a:ext cx="97183" cy="97183"/>
              </a:xfrm>
              <a:prstGeom prst="line">
                <a:avLst/>
              </a:prstGeom>
              <a:noFill/>
              <a:ln w="15875" cap="flat" cmpd="sng" algn="ctr">
                <a:solidFill>
                  <a:srgbClr val="A1A1A1"/>
                </a:solidFill>
                <a:prstDash val="solid"/>
                <a:miter lim="800000"/>
              </a:ln>
              <a:effectLst/>
            </p:spPr>
          </p:cxnSp>
          <p:cxnSp>
            <p:nvCxnSpPr>
              <p:cNvPr id="42" name="Straight Connector 41">
                <a:extLst>
                  <a:ext uri="{FF2B5EF4-FFF2-40B4-BE49-F238E27FC236}">
                    <a16:creationId xmlns:a16="http://schemas.microsoft.com/office/drawing/2014/main" id="{EA9DA738-7B3E-1844-BFDF-034EEA711F5C}"/>
                  </a:ext>
                </a:extLst>
              </p:cNvPr>
              <p:cNvCxnSpPr/>
              <p:nvPr userDrawn="1"/>
            </p:nvCxnSpPr>
            <p:spPr>
              <a:xfrm flipH="1">
                <a:off x="9344462" y="2115411"/>
                <a:ext cx="97183" cy="97183"/>
              </a:xfrm>
              <a:prstGeom prst="line">
                <a:avLst/>
              </a:prstGeom>
              <a:noFill/>
              <a:ln w="15875" cap="flat" cmpd="sng" algn="ctr">
                <a:solidFill>
                  <a:srgbClr val="A1A1A1"/>
                </a:solidFill>
                <a:prstDash val="solid"/>
                <a:miter lim="800000"/>
              </a:ln>
              <a:effectLst/>
            </p:spPr>
          </p:cxnSp>
          <p:cxnSp>
            <p:nvCxnSpPr>
              <p:cNvPr id="43" name="Straight Connector 42">
                <a:extLst>
                  <a:ext uri="{FF2B5EF4-FFF2-40B4-BE49-F238E27FC236}">
                    <a16:creationId xmlns:a16="http://schemas.microsoft.com/office/drawing/2014/main" id="{318CD0F1-0226-C647-BD2F-DCC25D575911}"/>
                  </a:ext>
                </a:extLst>
              </p:cNvPr>
              <p:cNvCxnSpPr/>
              <p:nvPr userDrawn="1"/>
            </p:nvCxnSpPr>
            <p:spPr>
              <a:xfrm flipH="1">
                <a:off x="9344462" y="2254429"/>
                <a:ext cx="97183" cy="97183"/>
              </a:xfrm>
              <a:prstGeom prst="line">
                <a:avLst/>
              </a:prstGeom>
              <a:noFill/>
              <a:ln w="15875" cap="flat" cmpd="sng" algn="ctr">
                <a:solidFill>
                  <a:srgbClr val="A1A1A1"/>
                </a:solidFill>
                <a:prstDash val="solid"/>
                <a:miter lim="800000"/>
              </a:ln>
              <a:effectLst/>
            </p:spPr>
          </p:cxnSp>
          <p:cxnSp>
            <p:nvCxnSpPr>
              <p:cNvPr id="44" name="Straight Connector 43">
                <a:extLst>
                  <a:ext uri="{FF2B5EF4-FFF2-40B4-BE49-F238E27FC236}">
                    <a16:creationId xmlns:a16="http://schemas.microsoft.com/office/drawing/2014/main" id="{26D19695-18CC-0F40-9945-E6320D34CCFB}"/>
                  </a:ext>
                </a:extLst>
              </p:cNvPr>
              <p:cNvCxnSpPr/>
              <p:nvPr userDrawn="1"/>
            </p:nvCxnSpPr>
            <p:spPr>
              <a:xfrm flipH="1">
                <a:off x="9344462" y="2393447"/>
                <a:ext cx="97183" cy="97183"/>
              </a:xfrm>
              <a:prstGeom prst="line">
                <a:avLst/>
              </a:prstGeom>
              <a:noFill/>
              <a:ln w="15875" cap="flat" cmpd="sng" algn="ctr">
                <a:solidFill>
                  <a:srgbClr val="A1A1A1"/>
                </a:solidFill>
                <a:prstDash val="solid"/>
                <a:miter lim="800000"/>
              </a:ln>
              <a:effectLst/>
            </p:spPr>
          </p:cxnSp>
          <p:cxnSp>
            <p:nvCxnSpPr>
              <p:cNvPr id="45" name="Straight Connector 44">
                <a:extLst>
                  <a:ext uri="{FF2B5EF4-FFF2-40B4-BE49-F238E27FC236}">
                    <a16:creationId xmlns:a16="http://schemas.microsoft.com/office/drawing/2014/main" id="{4F2B8442-9D65-A04C-9B9D-3D9D0EF768BA}"/>
                  </a:ext>
                </a:extLst>
              </p:cNvPr>
              <p:cNvCxnSpPr/>
              <p:nvPr userDrawn="1"/>
            </p:nvCxnSpPr>
            <p:spPr>
              <a:xfrm flipH="1">
                <a:off x="9344462" y="2532465"/>
                <a:ext cx="97183" cy="97183"/>
              </a:xfrm>
              <a:prstGeom prst="line">
                <a:avLst/>
              </a:prstGeom>
              <a:noFill/>
              <a:ln w="15875" cap="flat" cmpd="sng" algn="ctr">
                <a:solidFill>
                  <a:srgbClr val="A1A1A1"/>
                </a:solidFill>
                <a:prstDash val="solid"/>
                <a:miter lim="800000"/>
              </a:ln>
              <a:effectLst/>
            </p:spPr>
          </p:cxnSp>
          <p:cxnSp>
            <p:nvCxnSpPr>
              <p:cNvPr id="46" name="Straight Connector 45">
                <a:extLst>
                  <a:ext uri="{FF2B5EF4-FFF2-40B4-BE49-F238E27FC236}">
                    <a16:creationId xmlns:a16="http://schemas.microsoft.com/office/drawing/2014/main" id="{CC69B1DF-F847-744D-9D44-E7F8EF72C3FF}"/>
                  </a:ext>
                </a:extLst>
              </p:cNvPr>
              <p:cNvCxnSpPr/>
              <p:nvPr userDrawn="1"/>
            </p:nvCxnSpPr>
            <p:spPr>
              <a:xfrm flipH="1">
                <a:off x="9344462" y="2671483"/>
                <a:ext cx="97183" cy="97183"/>
              </a:xfrm>
              <a:prstGeom prst="line">
                <a:avLst/>
              </a:prstGeom>
              <a:noFill/>
              <a:ln w="15875" cap="flat" cmpd="sng" algn="ctr">
                <a:solidFill>
                  <a:srgbClr val="A1A1A1"/>
                </a:solidFill>
                <a:prstDash val="solid"/>
                <a:miter lim="800000"/>
              </a:ln>
              <a:effectLst/>
            </p:spPr>
          </p:cxnSp>
          <p:cxnSp>
            <p:nvCxnSpPr>
              <p:cNvPr id="47" name="Straight Connector 46">
                <a:extLst>
                  <a:ext uri="{FF2B5EF4-FFF2-40B4-BE49-F238E27FC236}">
                    <a16:creationId xmlns:a16="http://schemas.microsoft.com/office/drawing/2014/main" id="{F8E7BB3C-6707-7A4D-A7A6-EE0BEEAFBD83}"/>
                  </a:ext>
                </a:extLst>
              </p:cNvPr>
              <p:cNvCxnSpPr/>
              <p:nvPr userDrawn="1"/>
            </p:nvCxnSpPr>
            <p:spPr>
              <a:xfrm flipH="1">
                <a:off x="9344462" y="2810501"/>
                <a:ext cx="97183" cy="97183"/>
              </a:xfrm>
              <a:prstGeom prst="line">
                <a:avLst/>
              </a:prstGeom>
              <a:noFill/>
              <a:ln w="15875" cap="flat" cmpd="sng" algn="ctr">
                <a:solidFill>
                  <a:srgbClr val="A1A1A1"/>
                </a:solidFill>
                <a:prstDash val="solid"/>
                <a:miter lim="800000"/>
              </a:ln>
              <a:effectLst/>
            </p:spPr>
          </p:cxnSp>
          <p:cxnSp>
            <p:nvCxnSpPr>
              <p:cNvPr id="48" name="Straight Connector 47">
                <a:extLst>
                  <a:ext uri="{FF2B5EF4-FFF2-40B4-BE49-F238E27FC236}">
                    <a16:creationId xmlns:a16="http://schemas.microsoft.com/office/drawing/2014/main" id="{1CBBE3F2-6FBC-9749-A2C4-0B777FE2463F}"/>
                  </a:ext>
                </a:extLst>
              </p:cNvPr>
              <p:cNvCxnSpPr/>
              <p:nvPr userDrawn="1"/>
            </p:nvCxnSpPr>
            <p:spPr>
              <a:xfrm flipH="1">
                <a:off x="9344462" y="2949519"/>
                <a:ext cx="97183" cy="97183"/>
              </a:xfrm>
              <a:prstGeom prst="line">
                <a:avLst/>
              </a:prstGeom>
              <a:noFill/>
              <a:ln w="15875" cap="flat" cmpd="sng" algn="ctr">
                <a:solidFill>
                  <a:srgbClr val="A1A1A1"/>
                </a:solidFill>
                <a:prstDash val="solid"/>
                <a:miter lim="800000"/>
              </a:ln>
              <a:effectLst/>
            </p:spPr>
          </p:cxnSp>
          <p:cxnSp>
            <p:nvCxnSpPr>
              <p:cNvPr id="49" name="Straight Connector 48">
                <a:extLst>
                  <a:ext uri="{FF2B5EF4-FFF2-40B4-BE49-F238E27FC236}">
                    <a16:creationId xmlns:a16="http://schemas.microsoft.com/office/drawing/2014/main" id="{18151A5A-A487-824F-B5BC-A02502B9C588}"/>
                  </a:ext>
                </a:extLst>
              </p:cNvPr>
              <p:cNvCxnSpPr/>
              <p:nvPr userDrawn="1"/>
            </p:nvCxnSpPr>
            <p:spPr>
              <a:xfrm flipH="1">
                <a:off x="9344462" y="3088537"/>
                <a:ext cx="97183" cy="97183"/>
              </a:xfrm>
              <a:prstGeom prst="line">
                <a:avLst/>
              </a:prstGeom>
              <a:noFill/>
              <a:ln w="15875" cap="flat" cmpd="sng" algn="ctr">
                <a:solidFill>
                  <a:srgbClr val="A1A1A1"/>
                </a:solidFill>
                <a:prstDash val="solid"/>
                <a:miter lim="800000"/>
              </a:ln>
              <a:effectLst/>
            </p:spPr>
          </p:cxnSp>
          <p:cxnSp>
            <p:nvCxnSpPr>
              <p:cNvPr id="50" name="Straight Connector 49">
                <a:extLst>
                  <a:ext uri="{FF2B5EF4-FFF2-40B4-BE49-F238E27FC236}">
                    <a16:creationId xmlns:a16="http://schemas.microsoft.com/office/drawing/2014/main" id="{CEC2A4D5-7C2B-FE4C-8FBF-B96A9B7DAD95}"/>
                  </a:ext>
                </a:extLst>
              </p:cNvPr>
              <p:cNvCxnSpPr/>
              <p:nvPr userDrawn="1"/>
            </p:nvCxnSpPr>
            <p:spPr>
              <a:xfrm flipH="1">
                <a:off x="9344462" y="3922641"/>
                <a:ext cx="97183" cy="97183"/>
              </a:xfrm>
              <a:prstGeom prst="line">
                <a:avLst/>
              </a:prstGeom>
              <a:noFill/>
              <a:ln w="15875" cap="flat" cmpd="sng" algn="ctr">
                <a:solidFill>
                  <a:srgbClr val="A1A1A1"/>
                </a:solidFill>
                <a:prstDash val="solid"/>
                <a:miter lim="800000"/>
              </a:ln>
              <a:effectLst/>
            </p:spPr>
          </p:cxnSp>
          <p:cxnSp>
            <p:nvCxnSpPr>
              <p:cNvPr id="51" name="Straight Connector 50">
                <a:extLst>
                  <a:ext uri="{FF2B5EF4-FFF2-40B4-BE49-F238E27FC236}">
                    <a16:creationId xmlns:a16="http://schemas.microsoft.com/office/drawing/2014/main" id="{D91A18DB-61BD-EB4C-A8B3-95EAF5B591F1}"/>
                  </a:ext>
                </a:extLst>
              </p:cNvPr>
              <p:cNvCxnSpPr/>
              <p:nvPr userDrawn="1"/>
            </p:nvCxnSpPr>
            <p:spPr>
              <a:xfrm flipH="1">
                <a:off x="9344462" y="3783627"/>
                <a:ext cx="97183" cy="97183"/>
              </a:xfrm>
              <a:prstGeom prst="line">
                <a:avLst/>
              </a:prstGeom>
              <a:noFill/>
              <a:ln w="15875" cap="flat" cmpd="sng" algn="ctr">
                <a:solidFill>
                  <a:srgbClr val="A1A1A1"/>
                </a:solidFill>
                <a:prstDash val="solid"/>
                <a:miter lim="800000"/>
              </a:ln>
              <a:effectLst/>
            </p:spPr>
          </p:cxnSp>
          <p:cxnSp>
            <p:nvCxnSpPr>
              <p:cNvPr id="52" name="Straight Connector 51">
                <a:extLst>
                  <a:ext uri="{FF2B5EF4-FFF2-40B4-BE49-F238E27FC236}">
                    <a16:creationId xmlns:a16="http://schemas.microsoft.com/office/drawing/2014/main" id="{DB26A681-4544-FE48-B10A-1DCEC1EF12DB}"/>
                  </a:ext>
                </a:extLst>
              </p:cNvPr>
              <p:cNvCxnSpPr/>
              <p:nvPr userDrawn="1"/>
            </p:nvCxnSpPr>
            <p:spPr>
              <a:xfrm flipH="1">
                <a:off x="9344462" y="3644609"/>
                <a:ext cx="97183" cy="97183"/>
              </a:xfrm>
              <a:prstGeom prst="line">
                <a:avLst/>
              </a:prstGeom>
              <a:noFill/>
              <a:ln w="15875" cap="flat" cmpd="sng" algn="ctr">
                <a:solidFill>
                  <a:srgbClr val="A1A1A1"/>
                </a:solidFill>
                <a:prstDash val="solid"/>
                <a:miter lim="800000"/>
              </a:ln>
              <a:effectLst/>
            </p:spPr>
          </p:cxnSp>
          <p:cxnSp>
            <p:nvCxnSpPr>
              <p:cNvPr id="53" name="Straight Connector 52">
                <a:extLst>
                  <a:ext uri="{FF2B5EF4-FFF2-40B4-BE49-F238E27FC236}">
                    <a16:creationId xmlns:a16="http://schemas.microsoft.com/office/drawing/2014/main" id="{BDBB305E-2013-E649-9297-85400F8F7E57}"/>
                  </a:ext>
                </a:extLst>
              </p:cNvPr>
              <p:cNvCxnSpPr/>
              <p:nvPr userDrawn="1"/>
            </p:nvCxnSpPr>
            <p:spPr>
              <a:xfrm flipH="1">
                <a:off x="9344462" y="3505591"/>
                <a:ext cx="97183" cy="97183"/>
              </a:xfrm>
              <a:prstGeom prst="line">
                <a:avLst/>
              </a:prstGeom>
              <a:noFill/>
              <a:ln w="15875" cap="flat" cmpd="sng" algn="ctr">
                <a:solidFill>
                  <a:srgbClr val="A1A1A1"/>
                </a:solidFill>
                <a:prstDash val="solid"/>
                <a:miter lim="800000"/>
              </a:ln>
              <a:effectLst/>
            </p:spPr>
          </p:cxnSp>
          <p:cxnSp>
            <p:nvCxnSpPr>
              <p:cNvPr id="54" name="Straight Connector 53">
                <a:extLst>
                  <a:ext uri="{FF2B5EF4-FFF2-40B4-BE49-F238E27FC236}">
                    <a16:creationId xmlns:a16="http://schemas.microsoft.com/office/drawing/2014/main" id="{F71718B1-2C15-7945-98EA-FDF1BADDAF98}"/>
                  </a:ext>
                </a:extLst>
              </p:cNvPr>
              <p:cNvCxnSpPr/>
              <p:nvPr userDrawn="1"/>
            </p:nvCxnSpPr>
            <p:spPr>
              <a:xfrm flipH="1">
                <a:off x="9344462" y="3366573"/>
                <a:ext cx="97183" cy="97183"/>
              </a:xfrm>
              <a:prstGeom prst="line">
                <a:avLst/>
              </a:prstGeom>
              <a:noFill/>
              <a:ln w="15875" cap="flat" cmpd="sng" algn="ctr">
                <a:solidFill>
                  <a:srgbClr val="A1A1A1"/>
                </a:solidFill>
                <a:prstDash val="solid"/>
                <a:miter lim="800000"/>
              </a:ln>
              <a:effectLst/>
            </p:spPr>
          </p:cxnSp>
          <p:cxnSp>
            <p:nvCxnSpPr>
              <p:cNvPr id="55" name="Straight Connector 54">
                <a:extLst>
                  <a:ext uri="{FF2B5EF4-FFF2-40B4-BE49-F238E27FC236}">
                    <a16:creationId xmlns:a16="http://schemas.microsoft.com/office/drawing/2014/main" id="{D8120CEE-0570-5E4A-960F-8F7DB93245D9}"/>
                  </a:ext>
                </a:extLst>
              </p:cNvPr>
              <p:cNvCxnSpPr/>
              <p:nvPr userDrawn="1"/>
            </p:nvCxnSpPr>
            <p:spPr>
              <a:xfrm flipH="1">
                <a:off x="9344462" y="3227555"/>
                <a:ext cx="97183" cy="97183"/>
              </a:xfrm>
              <a:prstGeom prst="line">
                <a:avLst/>
              </a:prstGeom>
              <a:noFill/>
              <a:ln w="15875" cap="flat" cmpd="sng" algn="ctr">
                <a:solidFill>
                  <a:srgbClr val="A1A1A1"/>
                </a:solidFill>
                <a:prstDash val="solid"/>
                <a:miter lim="800000"/>
              </a:ln>
              <a:effectLst/>
            </p:spPr>
          </p:cxnSp>
        </p:grpSp>
        <p:sp>
          <p:nvSpPr>
            <p:cNvPr id="37" name="Rectangle 36">
              <a:extLst>
                <a:ext uri="{FF2B5EF4-FFF2-40B4-BE49-F238E27FC236}">
                  <a16:creationId xmlns:a16="http://schemas.microsoft.com/office/drawing/2014/main" id="{AD3CD225-8533-BC44-9A9E-45818505026C}"/>
                </a:ext>
              </a:extLst>
            </p:cNvPr>
            <p:cNvSpPr/>
            <p:nvPr userDrawn="1"/>
          </p:nvSpPr>
          <p:spPr>
            <a:xfrm>
              <a:off x="9339722" y="1559338"/>
              <a:ext cx="97183" cy="2460486"/>
            </a:xfrm>
            <a:prstGeom prst="rect">
              <a:avLst/>
            </a:prstGeom>
            <a:noFill/>
            <a:ln w="15875" cap="flat" cmpd="sng" algn="ctr">
              <a:solidFill>
                <a:srgbClr val="A1A1A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Roboto"/>
                <a:ea typeface="+mn-ea"/>
                <a:cs typeface="+mn-cs"/>
              </a:endParaRPr>
            </a:p>
          </p:txBody>
        </p:sp>
      </p:grpSp>
      <p:sp>
        <p:nvSpPr>
          <p:cNvPr id="56" name="Rectangle 55">
            <a:extLst>
              <a:ext uri="{FF2B5EF4-FFF2-40B4-BE49-F238E27FC236}">
                <a16:creationId xmlns:a16="http://schemas.microsoft.com/office/drawing/2014/main" id="{55498FF4-6D53-114E-95BC-A4285CFB0111}"/>
              </a:ext>
            </a:extLst>
          </p:cNvPr>
          <p:cNvSpPr/>
          <p:nvPr/>
        </p:nvSpPr>
        <p:spPr>
          <a:xfrm rot="5400000">
            <a:off x="4918501" y="-244914"/>
            <a:ext cx="175671" cy="665504"/>
          </a:xfrm>
          <a:prstGeom prst="rect">
            <a:avLst/>
          </a:prstGeom>
          <a:solidFill>
            <a:srgbClr val="B8D75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Roboto"/>
              <a:ea typeface="+mn-ea"/>
              <a:cs typeface="+mn-cs"/>
            </a:endParaRPr>
          </a:p>
        </p:txBody>
      </p:sp>
      <p:sp>
        <p:nvSpPr>
          <p:cNvPr id="57" name="Oval 56">
            <a:extLst>
              <a:ext uri="{FF2B5EF4-FFF2-40B4-BE49-F238E27FC236}">
                <a16:creationId xmlns:a16="http://schemas.microsoft.com/office/drawing/2014/main" id="{B6FFC242-1453-BE4F-B7F4-E01E1D52DB02}"/>
              </a:ext>
            </a:extLst>
          </p:cNvPr>
          <p:cNvSpPr/>
          <p:nvPr/>
        </p:nvSpPr>
        <p:spPr>
          <a:xfrm>
            <a:off x="9499105" y="4719210"/>
            <a:ext cx="3500803" cy="3500803"/>
          </a:xfrm>
          <a:prstGeom prst="ellipse">
            <a:avLst/>
          </a:prstGeom>
          <a:noFill/>
          <a:ln w="41275" cap="rnd" cmpd="sng" algn="ctr">
            <a:solidFill>
              <a:srgbClr val="444444"/>
            </a:solidFill>
            <a:prstDash val="sysDot"/>
            <a:round/>
            <a:extLst>
              <a:ext uri="{C807C97D-BFC1-408E-A445-0C87EB9F89A2}">
                <ask:lineSketchStyleProps xmlns:ask="http://schemas.microsoft.com/office/drawing/2018/sketchyshapes">
                  <ask:type>
                    <ask:lineSketchNone/>
                  </ask:type>
                </ask:lineSketchStyleProps>
              </a:ext>
            </a:extLst>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Roboto"/>
              <a:ea typeface="+mn-ea"/>
              <a:cs typeface="+mn-cs"/>
            </a:endParaRPr>
          </a:p>
        </p:txBody>
      </p:sp>
      <p:sp>
        <p:nvSpPr>
          <p:cNvPr id="58" name="Rectangle 57">
            <a:extLst>
              <a:ext uri="{FF2B5EF4-FFF2-40B4-BE49-F238E27FC236}">
                <a16:creationId xmlns:a16="http://schemas.microsoft.com/office/drawing/2014/main" id="{BC244553-D544-AB44-BEA6-5DBEAE6DE4D4}"/>
              </a:ext>
            </a:extLst>
          </p:cNvPr>
          <p:cNvSpPr/>
          <p:nvPr/>
        </p:nvSpPr>
        <p:spPr>
          <a:xfrm rot="5400000">
            <a:off x="9196137" y="6290378"/>
            <a:ext cx="257339" cy="877906"/>
          </a:xfrm>
          <a:prstGeom prst="rect">
            <a:avLst/>
          </a:prstGeom>
          <a:solidFill>
            <a:srgbClr val="04C9D7"/>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Roboto"/>
              <a:ea typeface="+mn-ea"/>
              <a:cs typeface="+mn-cs"/>
            </a:endParaRPr>
          </a:p>
        </p:txBody>
      </p:sp>
      <p:sp>
        <p:nvSpPr>
          <p:cNvPr id="59" name="TextBox 58">
            <a:extLst>
              <a:ext uri="{FF2B5EF4-FFF2-40B4-BE49-F238E27FC236}">
                <a16:creationId xmlns:a16="http://schemas.microsoft.com/office/drawing/2014/main" id="{65E8E20D-314D-6D47-8BFF-877276E0ABF9}"/>
              </a:ext>
            </a:extLst>
          </p:cNvPr>
          <p:cNvSpPr txBox="1"/>
          <p:nvPr/>
        </p:nvSpPr>
        <p:spPr>
          <a:xfrm>
            <a:off x="3658992" y="2124861"/>
            <a:ext cx="4874017" cy="2608278"/>
          </a:xfrm>
          <a:prstGeom prst="rect">
            <a:avLst/>
          </a:prstGeom>
          <a:noFill/>
        </p:spPr>
        <p:txBody>
          <a:bodyPr wrap="square" rtlCol="0">
            <a:spAutoFit/>
          </a:bodyPr>
          <a:lstStyle/>
          <a:p>
            <a:pPr algn="ctr">
              <a:lnSpc>
                <a:spcPts val="2200"/>
              </a:lnSpc>
              <a:spcBef>
                <a:spcPts val="1000"/>
              </a:spcBef>
            </a:pPr>
            <a:r>
              <a:rPr lang="en-US" sz="1400" dirty="0">
                <a:solidFill>
                  <a:srgbClr val="A1A1A1"/>
                </a:solidFill>
                <a:latin typeface="Calibri" panose="020F0502020204030204" pitchFamily="34" charset="0"/>
                <a:ea typeface="Open Sans" charset="0"/>
                <a:cs typeface="Calibri" panose="020F0502020204030204" pitchFamily="34" charset="0"/>
                <a:sym typeface="Arial"/>
              </a:rPr>
              <a:t>The SolarWinds, SolarWinds &amp; Design, Orion, and THWACK trademarks are the exclusive property of SolarWinds Worldwide, LLC or its affiliates, are registered with the U.S. Patent and Trademark Office, and may be registered or pending registration in other countries.  All other SolarWinds trademarks, service marks, and logos may be common law marks or are registered or pending registration.  All other trademarks mentioned herein are used for identification purposes only and are trademarks of (and may be registered trademarks) of their respective companies.</a:t>
            </a:r>
          </a:p>
        </p:txBody>
      </p:sp>
    </p:spTree>
    <p:extLst>
      <p:ext uri="{BB962C8B-B14F-4D97-AF65-F5344CB8AC3E}">
        <p14:creationId xmlns:p14="http://schemas.microsoft.com/office/powerpoint/2010/main" val="3295170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5D4AD3-6E06-C440-8AC1-DB4CF3291831}"/>
              </a:ext>
            </a:extLst>
          </p:cNvPr>
          <p:cNvSpPr>
            <a:spLocks noGrp="1"/>
          </p:cNvSpPr>
          <p:nvPr>
            <p:ph type="body" sz="quarter" idx="13"/>
          </p:nvPr>
        </p:nvSpPr>
        <p:spPr>
          <a:xfrm>
            <a:off x="765595" y="3621323"/>
            <a:ext cx="8997997" cy="658905"/>
          </a:xfrm>
        </p:spPr>
        <p:txBody>
          <a:bodyPr>
            <a:normAutofit/>
          </a:bodyPr>
          <a:lstStyle/>
          <a:p>
            <a:r>
              <a:rPr lang="en-US" dirty="0"/>
              <a:t>How to Conduct a T-SQL Code Review</a:t>
            </a:r>
          </a:p>
          <a:p>
            <a:endParaRPr lang="en-US" dirty="0"/>
          </a:p>
        </p:txBody>
      </p:sp>
      <p:sp>
        <p:nvSpPr>
          <p:cNvPr id="3" name="Text Placeholder 2">
            <a:extLst>
              <a:ext uri="{FF2B5EF4-FFF2-40B4-BE49-F238E27FC236}">
                <a16:creationId xmlns:a16="http://schemas.microsoft.com/office/drawing/2014/main" id="{181D382A-5975-1A4A-BECF-AEB4F7A68DAB}"/>
              </a:ext>
            </a:extLst>
          </p:cNvPr>
          <p:cNvSpPr>
            <a:spLocks noGrp="1"/>
          </p:cNvSpPr>
          <p:nvPr>
            <p:ph type="body" sz="quarter" idx="14"/>
          </p:nvPr>
        </p:nvSpPr>
        <p:spPr>
          <a:xfrm>
            <a:off x="779042" y="4280228"/>
            <a:ext cx="6081713" cy="1235989"/>
          </a:xfrm>
        </p:spPr>
        <p:txBody>
          <a:bodyPr>
            <a:normAutofit/>
          </a:bodyPr>
          <a:lstStyle/>
          <a:p>
            <a:r>
              <a:rPr lang="en-US" dirty="0"/>
              <a:t>Kevin Kline, Head Geek, SolarWinds</a:t>
            </a:r>
          </a:p>
        </p:txBody>
      </p:sp>
    </p:spTree>
    <p:extLst>
      <p:ext uri="{BB962C8B-B14F-4D97-AF65-F5344CB8AC3E}">
        <p14:creationId xmlns:p14="http://schemas.microsoft.com/office/powerpoint/2010/main" val="2097726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8F2EE03-3353-C64A-B211-6E7CAADA99F1}"/>
              </a:ext>
            </a:extLst>
          </p:cNvPr>
          <p:cNvSpPr>
            <a:spLocks noGrp="1"/>
          </p:cNvSpPr>
          <p:nvPr>
            <p:ph type="body" sz="quarter" idx="13"/>
          </p:nvPr>
        </p:nvSpPr>
        <p:spPr/>
        <p:txBody>
          <a:bodyPr>
            <a:noAutofit/>
          </a:bodyPr>
          <a:lstStyle/>
          <a:p>
            <a:r>
              <a:rPr lang="en-US" sz="5500" dirty="0"/>
              <a:t>Kevin Kline</a:t>
            </a:r>
          </a:p>
        </p:txBody>
      </p:sp>
      <p:sp>
        <p:nvSpPr>
          <p:cNvPr id="9" name="Text Placeholder 8">
            <a:extLst>
              <a:ext uri="{FF2B5EF4-FFF2-40B4-BE49-F238E27FC236}">
                <a16:creationId xmlns:a16="http://schemas.microsoft.com/office/drawing/2014/main" id="{07452D43-1256-CB41-B541-820C2111F43C}"/>
              </a:ext>
            </a:extLst>
          </p:cNvPr>
          <p:cNvSpPr>
            <a:spLocks noGrp="1"/>
          </p:cNvSpPr>
          <p:nvPr>
            <p:ph type="body" sz="quarter" idx="16"/>
          </p:nvPr>
        </p:nvSpPr>
        <p:spPr/>
        <p:txBody>
          <a:bodyPr>
            <a:normAutofit fontScale="70000" lnSpcReduction="20000"/>
          </a:bodyPr>
          <a:lstStyle/>
          <a:p>
            <a:r>
              <a:rPr lang="en-US" sz="2900" b="0">
                <a:solidFill>
                  <a:schemeClr val="accent6"/>
                </a:solidFill>
                <a:latin typeface="Calibri" panose="020F0502020204030204" pitchFamily="34" charset="0"/>
                <a:cs typeface="Calibri" panose="020F0502020204030204" pitchFamily="34" charset="0"/>
              </a:rPr>
              <a:t>Head Geek™</a:t>
            </a:r>
          </a:p>
          <a:p>
            <a:endParaRPr lang="en-US" sz="2900" b="0" dirty="0">
              <a:solidFill>
                <a:schemeClr val="accent6"/>
              </a:solidFill>
              <a:latin typeface="Calibri" panose="020F0502020204030204" pitchFamily="34" charset="0"/>
              <a:cs typeface="Calibri" panose="020F0502020204030204" pitchFamily="34" charset="0"/>
            </a:endParaRPr>
          </a:p>
        </p:txBody>
      </p:sp>
      <p:sp>
        <p:nvSpPr>
          <p:cNvPr id="10" name="Text Placeholder 9">
            <a:extLst>
              <a:ext uri="{FF2B5EF4-FFF2-40B4-BE49-F238E27FC236}">
                <a16:creationId xmlns:a16="http://schemas.microsoft.com/office/drawing/2014/main" id="{7DE29689-1C7D-4245-B184-236DC276452A}"/>
              </a:ext>
            </a:extLst>
          </p:cNvPr>
          <p:cNvSpPr>
            <a:spLocks noGrp="1"/>
          </p:cNvSpPr>
          <p:nvPr>
            <p:ph type="body" sz="quarter" idx="17"/>
          </p:nvPr>
        </p:nvSpPr>
        <p:spPr/>
        <p:txBody>
          <a:bodyPr/>
          <a:lstStyle/>
          <a:p>
            <a:pPr algn="l"/>
            <a:r>
              <a:rPr lang="en-US" b="1" dirty="0"/>
              <a:t>Kevin</a:t>
            </a:r>
            <a:r>
              <a:rPr lang="en-US" dirty="0"/>
              <a:t> has over 30 years experience in roles including programmer, data scientist, DBA, enterprise architect, and manager. He enjoys traveling, writing, teaching, and indie rock.</a:t>
            </a:r>
          </a:p>
        </p:txBody>
      </p:sp>
      <p:sp>
        <p:nvSpPr>
          <p:cNvPr id="36" name="Text Placeholder 35">
            <a:extLst>
              <a:ext uri="{FF2B5EF4-FFF2-40B4-BE49-F238E27FC236}">
                <a16:creationId xmlns:a16="http://schemas.microsoft.com/office/drawing/2014/main" id="{64643BA6-EF75-B041-9FEC-AA198CABD2E5}"/>
              </a:ext>
            </a:extLst>
          </p:cNvPr>
          <p:cNvSpPr>
            <a:spLocks noGrp="1"/>
          </p:cNvSpPr>
          <p:nvPr>
            <p:ph type="body" sz="quarter" idx="19"/>
          </p:nvPr>
        </p:nvSpPr>
        <p:spPr>
          <a:xfrm>
            <a:off x="5016132" y="5606488"/>
            <a:ext cx="2954021" cy="297654"/>
          </a:xfrm>
        </p:spPr>
        <p:txBody>
          <a:bodyPr/>
          <a:lstStyle/>
          <a:p>
            <a:r>
              <a:rPr lang="en-US" dirty="0"/>
              <a:t>twitter.com/</a:t>
            </a:r>
            <a:r>
              <a:rPr kumimoji="0" lang="en-US" sz="1200"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kekline</a:t>
            </a:r>
            <a:endParaRPr lang="en-US" dirty="0"/>
          </a:p>
        </p:txBody>
      </p:sp>
      <p:pic>
        <p:nvPicPr>
          <p:cNvPr id="13" name="Picture Placeholder 5">
            <a:extLst>
              <a:ext uri="{FF2B5EF4-FFF2-40B4-BE49-F238E27FC236}">
                <a16:creationId xmlns:a16="http://schemas.microsoft.com/office/drawing/2014/main" id="{A8C66BDF-44A4-A846-B7F2-E5813A3BA20E}"/>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8221" b="8221"/>
          <a:stretch/>
        </p:blipFill>
        <p:spPr>
          <a:xfrm>
            <a:off x="8545099" y="1396343"/>
            <a:ext cx="3263187" cy="4090987"/>
          </a:xfrm>
        </p:spPr>
      </p:pic>
      <p:pic>
        <p:nvPicPr>
          <p:cNvPr id="14" name="Picture 27" descr="image7.png">
            <a:extLst>
              <a:ext uri="{FF2B5EF4-FFF2-40B4-BE49-F238E27FC236}">
                <a16:creationId xmlns:a16="http://schemas.microsoft.com/office/drawing/2014/main" id="{80686D59-0949-3A49-93E7-490E0EE50C1C}"/>
              </a:ext>
            </a:extLst>
          </p:cNvPr>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bwMode="auto">
          <a:xfrm>
            <a:off x="4985927" y="3884020"/>
            <a:ext cx="1486903" cy="601320"/>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0"/>
                <a:headEnd/>
                <a:tailEnd/>
              </a14:hiddenLine>
            </a:ext>
            <a:ext uri="{AF507438-7753-43e0-B8FC-AC1667EBCBE1}">
              <a14:hiddenEffects xmlns:a14="http://schemas.microsoft.com/office/drawing/2010/main" xmlns="">
                <a:effectLst>
                  <a:outerShdw dist="35921" dir="2700000" algn="ctr" rotWithShape="0">
                    <a:srgbClr val="808080"/>
                  </a:outerShdw>
                </a:effectLst>
              </a14:hiddenEffects>
            </a:ext>
          </a:extLst>
        </p:spPr>
      </p:pic>
      <p:sp>
        <p:nvSpPr>
          <p:cNvPr id="11" name="Text Placeholder 35">
            <a:extLst>
              <a:ext uri="{FF2B5EF4-FFF2-40B4-BE49-F238E27FC236}">
                <a16:creationId xmlns:a16="http://schemas.microsoft.com/office/drawing/2014/main" id="{7A910F43-048D-5341-AD0D-2A51C7E6D9CD}"/>
              </a:ext>
            </a:extLst>
          </p:cNvPr>
          <p:cNvSpPr txBox="1">
            <a:spLocks/>
          </p:cNvSpPr>
          <p:nvPr/>
        </p:nvSpPr>
        <p:spPr>
          <a:xfrm>
            <a:off x="5016132" y="5954878"/>
            <a:ext cx="2954021" cy="297654"/>
          </a:xfrm>
          <a:prstGeom prst="rect">
            <a:avLst/>
          </a:prstGeom>
        </p:spPr>
        <p:txBody>
          <a:bodyPr vert="horz" lIns="91440" tIns="0" rIns="0" bIns="0" rtlCol="0" anchor="t">
            <a:normAutofit/>
          </a:bodyPr>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sz="1200" kern="1200">
                <a:solidFill>
                  <a:schemeClr val="bg1"/>
                </a:solidFill>
                <a:latin typeface="Calibri" panose="020F0502020204030204" pitchFamily="34" charset="0"/>
                <a:ea typeface="Roboto Light" panose="02000000000000000000" pitchFamily="2" charset="0"/>
                <a:cs typeface="Calibri" panose="020F050202020403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600" b="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600" b="0" kern="1200">
                <a:solidFill>
                  <a:schemeClr val="tx1"/>
                </a:solidFill>
                <a:latin typeface="Calibri" panose="020F0502020204030204" pitchFamily="34" charset="0"/>
                <a:ea typeface="+mn-ea"/>
                <a:cs typeface="Calibri" panose="020F050202020403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600" b="0" kern="1200">
                <a:solidFill>
                  <a:schemeClr val="tx1"/>
                </a:solidFill>
                <a:latin typeface="Calibri" panose="020F0502020204030204" pitchFamily="34" charset="0"/>
                <a:ea typeface="+mn-ea"/>
                <a:cs typeface="Calibri" panose="020F050202020403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linkedin.com/in/kekline/</a:t>
            </a:r>
          </a:p>
        </p:txBody>
      </p:sp>
      <p:sp>
        <p:nvSpPr>
          <p:cNvPr id="12" name="Text Placeholder 35">
            <a:extLst>
              <a:ext uri="{FF2B5EF4-FFF2-40B4-BE49-F238E27FC236}">
                <a16:creationId xmlns:a16="http://schemas.microsoft.com/office/drawing/2014/main" id="{8AE9EBD8-05C6-1545-9D84-FD4AA3EB17EA}"/>
              </a:ext>
            </a:extLst>
          </p:cNvPr>
          <p:cNvSpPr txBox="1">
            <a:spLocks/>
          </p:cNvSpPr>
          <p:nvPr/>
        </p:nvSpPr>
        <p:spPr>
          <a:xfrm>
            <a:off x="5016132" y="6318509"/>
            <a:ext cx="2954021" cy="297654"/>
          </a:xfrm>
          <a:prstGeom prst="rect">
            <a:avLst/>
          </a:prstGeom>
        </p:spPr>
        <p:txBody>
          <a:bodyPr vert="horz" lIns="91440" tIns="0" rIns="0" bIns="0" rtlCol="0" anchor="t">
            <a:normAutofit/>
          </a:bodyPr>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sz="1200" kern="1200">
                <a:solidFill>
                  <a:schemeClr val="bg1"/>
                </a:solidFill>
                <a:latin typeface="Calibri" panose="020F0502020204030204" pitchFamily="34" charset="0"/>
                <a:ea typeface="Roboto Light" panose="02000000000000000000" pitchFamily="2" charset="0"/>
                <a:cs typeface="Calibri" panose="020F050202020403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600" b="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600" b="0" kern="1200">
                <a:solidFill>
                  <a:schemeClr val="tx1"/>
                </a:solidFill>
                <a:latin typeface="Calibri" panose="020F0502020204030204" pitchFamily="34" charset="0"/>
                <a:ea typeface="+mn-ea"/>
                <a:cs typeface="Calibri" panose="020F050202020403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600" b="0" kern="1200">
                <a:solidFill>
                  <a:schemeClr val="tx1"/>
                </a:solidFill>
                <a:latin typeface="Calibri" panose="020F0502020204030204" pitchFamily="34" charset="0"/>
                <a:ea typeface="+mn-ea"/>
                <a:cs typeface="Calibri" panose="020F050202020403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instagram.com/</a:t>
            </a:r>
            <a:r>
              <a:rPr kumimoji="0" lang="en-US" sz="1200" b="0" i="0" u="none" strike="noStrike" kern="1200" cap="none" spc="0" normalizeH="0" baseline="0" noProof="0" dirty="0" err="1">
                <a:ln>
                  <a:noFill/>
                </a:ln>
                <a:solidFill>
                  <a:prstClr val="white"/>
                </a:solidFill>
                <a:effectLst/>
                <a:uLnTx/>
                <a:uFillTx/>
                <a:latin typeface="Calibri" panose="020F0502020204030204" pitchFamily="34" charset="0"/>
                <a:cs typeface="Calibri" panose="020F0502020204030204" pitchFamily="34" charset="0"/>
              </a:rPr>
              <a:t>kevin_e_kline</a:t>
            </a:r>
            <a:endParaRPr kumimoji="0" lang="en-US" sz="1200"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endParaRPr>
          </a:p>
        </p:txBody>
      </p:sp>
      <p:sp>
        <p:nvSpPr>
          <p:cNvPr id="17" name="Text Placeholder 35">
            <a:extLst>
              <a:ext uri="{FF2B5EF4-FFF2-40B4-BE49-F238E27FC236}">
                <a16:creationId xmlns:a16="http://schemas.microsoft.com/office/drawing/2014/main" id="{85A4F0FC-C1A9-A444-BD86-7A570049C074}"/>
              </a:ext>
            </a:extLst>
          </p:cNvPr>
          <p:cNvSpPr txBox="1">
            <a:spLocks/>
          </p:cNvSpPr>
          <p:nvPr/>
        </p:nvSpPr>
        <p:spPr>
          <a:xfrm>
            <a:off x="5016132" y="5265718"/>
            <a:ext cx="2954021" cy="297654"/>
          </a:xfrm>
          <a:prstGeom prst="rect">
            <a:avLst/>
          </a:prstGeom>
        </p:spPr>
        <p:txBody>
          <a:bodyPr vert="horz" lIns="91440" tIns="0" rIns="0" bIns="0" rtlCol="0" anchor="t">
            <a:normAutofit/>
          </a:bodyPr>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sz="1200" kern="1200">
                <a:solidFill>
                  <a:schemeClr val="bg1"/>
                </a:solidFill>
                <a:latin typeface="Calibri" panose="020F0502020204030204" pitchFamily="34" charset="0"/>
                <a:ea typeface="Roboto Light" panose="02000000000000000000" pitchFamily="2" charset="0"/>
                <a:cs typeface="Calibri" panose="020F050202020403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600" b="0" kern="1200">
                <a:solidFill>
                  <a:schemeClr val="accent6"/>
                </a:solidFill>
                <a:latin typeface="Calibri" panose="020F0502020204030204" pitchFamily="34" charset="0"/>
                <a:ea typeface="Roboto Light" panose="02000000000000000000" pitchFamily="2"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600" b="0" kern="1200">
                <a:solidFill>
                  <a:schemeClr val="tx1"/>
                </a:solidFill>
                <a:latin typeface="Calibri" panose="020F0502020204030204" pitchFamily="34" charset="0"/>
                <a:ea typeface="+mn-ea"/>
                <a:cs typeface="Calibri" panose="020F050202020403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600" b="0" kern="1200">
                <a:solidFill>
                  <a:schemeClr val="tx1"/>
                </a:solidFill>
                <a:latin typeface="Calibri" panose="020F0502020204030204" pitchFamily="34" charset="0"/>
                <a:ea typeface="+mn-ea"/>
                <a:cs typeface="Calibri" panose="020F050202020403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facebook.com/kekline</a:t>
            </a:r>
          </a:p>
        </p:txBody>
      </p:sp>
      <p:pic>
        <p:nvPicPr>
          <p:cNvPr id="18" name="Picture 2">
            <a:extLst>
              <a:ext uri="{FF2B5EF4-FFF2-40B4-BE49-F238E27FC236}">
                <a16:creationId xmlns:a16="http://schemas.microsoft.com/office/drawing/2014/main" id="{6612D2E9-7A04-4BDD-A412-9BCACD8780F9}"/>
              </a:ext>
            </a:extLst>
          </p:cNvPr>
          <p:cNvPicPr>
            <a:picLocks noChangeAspect="1" noChangeArrowheads="1"/>
          </p:cNvPicPr>
          <p:nvPr/>
        </p:nvPicPr>
        <p:blipFill>
          <a:blip r:embed="rId5" cstate="print"/>
          <a:srcRect/>
          <a:stretch>
            <a:fillRect/>
          </a:stretch>
        </p:blipFill>
        <p:spPr bwMode="auto">
          <a:xfrm>
            <a:off x="3572550" y="3525286"/>
            <a:ext cx="970200" cy="1318788"/>
          </a:xfrm>
          <a:prstGeom prst="rect">
            <a:avLst/>
          </a:prstGeom>
          <a:noFill/>
          <a:ln w="9525">
            <a:noFill/>
            <a:miter lim="800000"/>
            <a:headEnd/>
            <a:tailEnd/>
          </a:ln>
        </p:spPr>
      </p:pic>
      <p:pic>
        <p:nvPicPr>
          <p:cNvPr id="19" name="Picture 18">
            <a:extLst>
              <a:ext uri="{FF2B5EF4-FFF2-40B4-BE49-F238E27FC236}">
                <a16:creationId xmlns:a16="http://schemas.microsoft.com/office/drawing/2014/main" id="{F17C60B8-2A63-40C5-B149-6C8765081BE8}"/>
              </a:ext>
            </a:extLst>
          </p:cNvPr>
          <p:cNvPicPr>
            <a:picLocks noChangeAspect="1"/>
          </p:cNvPicPr>
          <p:nvPr/>
        </p:nvPicPr>
        <p:blipFill rotWithShape="1">
          <a:blip r:embed="rId6"/>
          <a:srcRect l="50122" t="60054" r="-609"/>
          <a:stretch/>
        </p:blipFill>
        <p:spPr>
          <a:xfrm>
            <a:off x="1376543" y="3868894"/>
            <a:ext cx="1752830" cy="631572"/>
          </a:xfrm>
          <a:prstGeom prst="rect">
            <a:avLst/>
          </a:prstGeom>
          <a:ln>
            <a:solidFill>
              <a:schemeClr val="bg2">
                <a:lumMod val="90000"/>
              </a:schemeClr>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79325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D007B-DE4D-3B48-893A-8A5C1A416C0C}"/>
              </a:ext>
            </a:extLst>
          </p:cNvPr>
          <p:cNvSpPr>
            <a:spLocks noGrp="1"/>
          </p:cNvSpPr>
          <p:nvPr>
            <p:ph type="title"/>
          </p:nvPr>
        </p:nvSpPr>
        <p:spPr/>
        <p:txBody>
          <a:bodyPr>
            <a:normAutofit fontScale="90000"/>
          </a:bodyPr>
          <a:lstStyle/>
          <a:p>
            <a:r>
              <a:rPr lang="en-US" dirty="0"/>
              <a:t>Agenda</a:t>
            </a:r>
          </a:p>
        </p:txBody>
      </p:sp>
      <p:sp>
        <p:nvSpPr>
          <p:cNvPr id="3" name="Text Placeholder 2">
            <a:extLst>
              <a:ext uri="{FF2B5EF4-FFF2-40B4-BE49-F238E27FC236}">
                <a16:creationId xmlns:a16="http://schemas.microsoft.com/office/drawing/2014/main" id="{221583FB-1AE8-FA48-A729-85CAA7F5CE4D}"/>
              </a:ext>
            </a:extLst>
          </p:cNvPr>
          <p:cNvSpPr>
            <a:spLocks noGrp="1"/>
          </p:cNvSpPr>
          <p:nvPr>
            <p:ph type="body" sz="quarter" idx="13"/>
          </p:nvPr>
        </p:nvSpPr>
        <p:spPr/>
        <p:txBody>
          <a:bodyPr>
            <a:normAutofit/>
          </a:bodyPr>
          <a:lstStyle/>
          <a:p>
            <a:pPr marL="457200" indent="-457200">
              <a:buFont typeface="Arial" panose="020B0604020202020204" pitchFamily="34" charset="0"/>
              <a:buChar char="•"/>
            </a:pPr>
            <a:r>
              <a:rPr lang="en-US" dirty="0">
                <a:solidFill>
                  <a:schemeClr val="accent6"/>
                </a:solidFill>
              </a:rPr>
              <a:t>Why conduct a T-SQL code review?</a:t>
            </a:r>
          </a:p>
          <a:p>
            <a:pPr marL="457200" indent="-457200">
              <a:buFont typeface="Arial" panose="020B0604020202020204" pitchFamily="34" charset="0"/>
              <a:buChar char="•"/>
            </a:pPr>
            <a:r>
              <a:rPr lang="en-US" dirty="0">
                <a:solidFill>
                  <a:schemeClr val="accent6"/>
                </a:solidFill>
              </a:rPr>
              <a:t>Start with Database smell tests</a:t>
            </a:r>
          </a:p>
          <a:p>
            <a:pPr marL="457200" indent="-457200">
              <a:buFont typeface="Arial" panose="020B0604020202020204" pitchFamily="34" charset="0"/>
              <a:buChar char="•"/>
            </a:pPr>
            <a:r>
              <a:rPr lang="en-US" dirty="0">
                <a:solidFill>
                  <a:schemeClr val="accent6"/>
                </a:solidFill>
              </a:rPr>
              <a:t>A query toolkit that reveals deeper problems</a:t>
            </a:r>
          </a:p>
          <a:p>
            <a:pPr marL="457200" indent="-457200">
              <a:buFont typeface="Arial" panose="020B0604020202020204" pitchFamily="34" charset="0"/>
              <a:buChar char="•"/>
            </a:pPr>
            <a:r>
              <a:rPr lang="en-US" dirty="0">
                <a:solidFill>
                  <a:schemeClr val="accent6"/>
                </a:solidFill>
              </a:rPr>
              <a:t>Summary</a:t>
            </a:r>
          </a:p>
          <a:p>
            <a:pPr marL="457200" indent="-457200">
              <a:buFont typeface="Arial" panose="020B0604020202020204" pitchFamily="34" charset="0"/>
              <a:buChar char="•"/>
            </a:pPr>
            <a:r>
              <a:rPr lang="en-US" dirty="0">
                <a:solidFill>
                  <a:schemeClr val="accent6"/>
                </a:solidFill>
              </a:rPr>
              <a:t>Resources</a:t>
            </a:r>
          </a:p>
          <a:p>
            <a:pPr marL="457200" indent="-457200">
              <a:buFont typeface="Arial" panose="020B0604020202020204" pitchFamily="34" charset="0"/>
              <a:buChar char="•"/>
            </a:pPr>
            <a:r>
              <a:rPr lang="en-US" dirty="0">
                <a:solidFill>
                  <a:schemeClr val="accent6"/>
                </a:solidFill>
              </a:rPr>
              <a:t>Q &amp; A</a:t>
            </a:r>
          </a:p>
        </p:txBody>
      </p:sp>
      <p:sp>
        <p:nvSpPr>
          <p:cNvPr id="7" name="Text Placeholder 6">
            <a:extLst>
              <a:ext uri="{FF2B5EF4-FFF2-40B4-BE49-F238E27FC236}">
                <a16:creationId xmlns:a16="http://schemas.microsoft.com/office/drawing/2014/main" id="{9C0FDFF6-B8AD-C64E-BEA2-389B7A3A622A}"/>
              </a:ext>
            </a:extLst>
          </p:cNvPr>
          <p:cNvSpPr>
            <a:spLocks noGrp="1"/>
          </p:cNvSpPr>
          <p:nvPr>
            <p:ph type="body" sz="quarter" idx="22"/>
          </p:nvPr>
        </p:nvSpPr>
        <p:spPr/>
        <p:txBody>
          <a:bodyPr>
            <a:normAutofit fontScale="85000" lnSpcReduction="20000"/>
          </a:bodyPr>
          <a:lstStyle/>
          <a:p>
            <a:endParaRPr lang="en-US"/>
          </a:p>
        </p:txBody>
      </p:sp>
      <p:sp>
        <p:nvSpPr>
          <p:cNvPr id="4" name="Footer Placeholder 3">
            <a:extLst>
              <a:ext uri="{FF2B5EF4-FFF2-40B4-BE49-F238E27FC236}">
                <a16:creationId xmlns:a16="http://schemas.microsoft.com/office/drawing/2014/main" id="{8A088930-672D-BE49-A6CF-ADC280787B23}"/>
              </a:ext>
            </a:extLst>
          </p:cNvPr>
          <p:cNvSpPr>
            <a:spLocks noGrp="1"/>
          </p:cNvSpPr>
          <p:nvPr>
            <p:ph type="ftr" sz="quarter" idx="23"/>
          </p:nvPr>
        </p:nvSpPr>
        <p:spPr/>
        <p:txBody>
          <a:bodyPr/>
          <a:lstStyle/>
          <a:p>
            <a:r>
              <a:rPr lang="en-US">
                <a:solidFill>
                  <a:schemeClr val="bg2"/>
                </a:solidFill>
              </a:rPr>
              <a:t>© 2021 SolarWinds Worldwide, LLC. All rights reserved.</a:t>
            </a:r>
            <a:endParaRPr lang="en-US" dirty="0">
              <a:solidFill>
                <a:schemeClr val="bg2"/>
              </a:solidFill>
            </a:endParaRPr>
          </a:p>
        </p:txBody>
      </p:sp>
    </p:spTree>
    <p:extLst>
      <p:ext uri="{BB962C8B-B14F-4D97-AF65-F5344CB8AC3E}">
        <p14:creationId xmlns:p14="http://schemas.microsoft.com/office/powerpoint/2010/main" val="4248876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51B55-5CDD-47CC-B088-363FE533EFBC}"/>
              </a:ext>
            </a:extLst>
          </p:cNvPr>
          <p:cNvSpPr>
            <a:spLocks noGrp="1"/>
          </p:cNvSpPr>
          <p:nvPr>
            <p:ph type="title"/>
          </p:nvPr>
        </p:nvSpPr>
        <p:spPr/>
        <p:txBody>
          <a:bodyPr>
            <a:normAutofit fontScale="90000"/>
          </a:bodyPr>
          <a:lstStyle/>
          <a:p>
            <a:r>
              <a:rPr lang="en-US" dirty="0"/>
              <a:t>Why Conduct a Database Design Review?</a:t>
            </a:r>
          </a:p>
        </p:txBody>
      </p:sp>
      <p:sp>
        <p:nvSpPr>
          <p:cNvPr id="6" name="Text Placeholder 5">
            <a:extLst>
              <a:ext uri="{FF2B5EF4-FFF2-40B4-BE49-F238E27FC236}">
                <a16:creationId xmlns:a16="http://schemas.microsoft.com/office/drawing/2014/main" id="{0451C7E6-2EA8-4765-ADDC-D60E367C4E7C}"/>
              </a:ext>
            </a:extLst>
          </p:cNvPr>
          <p:cNvSpPr>
            <a:spLocks noGrp="1"/>
          </p:cNvSpPr>
          <p:nvPr>
            <p:ph type="body" sz="quarter" idx="20"/>
          </p:nvPr>
        </p:nvSpPr>
        <p:spPr/>
        <p:txBody>
          <a:bodyPr/>
          <a:lstStyle/>
          <a:p>
            <a:r>
              <a:rPr lang="en-US" dirty="0"/>
              <a:t>In-house Developed Database Apps </a:t>
            </a:r>
          </a:p>
        </p:txBody>
      </p:sp>
      <p:sp>
        <p:nvSpPr>
          <p:cNvPr id="7" name="Text Placeholder 6">
            <a:extLst>
              <a:ext uri="{FF2B5EF4-FFF2-40B4-BE49-F238E27FC236}">
                <a16:creationId xmlns:a16="http://schemas.microsoft.com/office/drawing/2014/main" id="{53B01EB6-F801-45E1-852D-BAED9DAFEFC2}"/>
              </a:ext>
            </a:extLst>
          </p:cNvPr>
          <p:cNvSpPr>
            <a:spLocks noGrp="1"/>
          </p:cNvSpPr>
          <p:nvPr>
            <p:ph type="body" sz="quarter" idx="21"/>
          </p:nvPr>
        </p:nvSpPr>
        <p:spPr/>
        <p:txBody>
          <a:bodyPr/>
          <a:lstStyle/>
          <a:p>
            <a:r>
              <a:rPr lang="en-US" dirty="0"/>
              <a:t>Purchased ISV Apps</a:t>
            </a:r>
          </a:p>
        </p:txBody>
      </p:sp>
      <p:sp>
        <p:nvSpPr>
          <p:cNvPr id="8" name="Text Placeholder 7">
            <a:extLst>
              <a:ext uri="{FF2B5EF4-FFF2-40B4-BE49-F238E27FC236}">
                <a16:creationId xmlns:a16="http://schemas.microsoft.com/office/drawing/2014/main" id="{A3EEB41D-DE02-4267-A97E-1693A16F12A5}"/>
              </a:ext>
            </a:extLst>
          </p:cNvPr>
          <p:cNvSpPr>
            <a:spLocks noGrp="1"/>
          </p:cNvSpPr>
          <p:nvPr>
            <p:ph type="body" sz="quarter" idx="2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51DEC04A-76C0-4AB2-A576-3D78A8564ECF}"/>
              </a:ext>
            </a:extLst>
          </p:cNvPr>
          <p:cNvSpPr>
            <a:spLocks noGrp="1"/>
          </p:cNvSpPr>
          <p:nvPr>
            <p:ph type="ftr" sz="quarter" idx="23"/>
          </p:nvPr>
        </p:nvSpPr>
        <p:spPr/>
        <p:txBody>
          <a:bodyPr/>
          <a:lstStyle/>
          <a:p>
            <a:r>
              <a:rPr lang="en-US">
                <a:solidFill>
                  <a:schemeClr val="bg2"/>
                </a:solidFill>
              </a:rPr>
              <a:t>© 2021 SolarWinds Worldwide, LLC. All rights reserved.</a:t>
            </a:r>
            <a:endParaRPr lang="en-US" dirty="0">
              <a:solidFill>
                <a:schemeClr val="bg2"/>
              </a:solidFill>
            </a:endParaRPr>
          </a:p>
        </p:txBody>
      </p:sp>
      <p:sp>
        <p:nvSpPr>
          <p:cNvPr id="9" name="Text Placeholder 2">
            <a:extLst>
              <a:ext uri="{FF2B5EF4-FFF2-40B4-BE49-F238E27FC236}">
                <a16:creationId xmlns:a16="http://schemas.microsoft.com/office/drawing/2014/main" id="{61CA89BA-881B-44FA-A73C-71B46174D2BE}"/>
              </a:ext>
            </a:extLst>
          </p:cNvPr>
          <p:cNvSpPr txBox="1">
            <a:spLocks/>
          </p:cNvSpPr>
          <p:nvPr/>
        </p:nvSpPr>
        <p:spPr>
          <a:xfrm>
            <a:off x="764498" y="2228538"/>
            <a:ext cx="5076669" cy="3392773"/>
          </a:xfrm>
          <a:prstGeom prst="rect">
            <a:avLst/>
          </a:prstGeom>
        </p:spPr>
        <p:txBody>
          <a:bodyPr>
            <a:normAutofit fontScale="92500"/>
          </a:bodyPr>
          <a:lstStyle>
            <a:lvl1pPr marL="0" indent="0" algn="l" defTabSz="914400" rtl="0" eaLnBrk="1" latinLnBrk="0" hangingPunct="1">
              <a:lnSpc>
                <a:spcPct val="100000"/>
              </a:lnSpc>
              <a:spcBef>
                <a:spcPts val="1000"/>
              </a:spcBef>
              <a:buFont typeface="Arial" panose="020B0604020202020204" pitchFamily="34" charset="0"/>
              <a:buNone/>
              <a:defRPr sz="32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8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4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Arial" panose="020B0604020202020204" pitchFamily="34" charset="0"/>
                <a:ea typeface="+mn-ea"/>
                <a:cs typeface="Arial" panose="020B060402020202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sz="2800" dirty="0"/>
              <a:t>Find problems in the design</a:t>
            </a:r>
          </a:p>
          <a:p>
            <a:pPr marL="457200" indent="-457200">
              <a:buFont typeface="Arial" panose="020B0604020202020204" pitchFamily="34" charset="0"/>
              <a:buChar char="•"/>
            </a:pPr>
            <a:r>
              <a:rPr lang="en-US" sz="2800" dirty="0"/>
              <a:t>Understand the skill level of the Dev teams</a:t>
            </a:r>
          </a:p>
          <a:p>
            <a:pPr marL="457200" indent="-457200">
              <a:buFont typeface="Arial" panose="020B0604020202020204" pitchFamily="34" charset="0"/>
              <a:buChar char="•"/>
            </a:pPr>
            <a:r>
              <a:rPr lang="en-US" sz="2800" dirty="0"/>
              <a:t>Educate the Dev teams and build institutional knowledge</a:t>
            </a:r>
          </a:p>
          <a:p>
            <a:pPr marL="457200" indent="-457200">
              <a:buFont typeface="Arial" panose="020B0604020202020204" pitchFamily="34" charset="0"/>
              <a:buChar char="•"/>
            </a:pPr>
            <a:r>
              <a:rPr lang="en-US" sz="2800" dirty="0"/>
              <a:t>Accelerate development of a quality product</a:t>
            </a:r>
          </a:p>
        </p:txBody>
      </p:sp>
      <p:sp>
        <p:nvSpPr>
          <p:cNvPr id="10" name="Text Placeholder 2">
            <a:extLst>
              <a:ext uri="{FF2B5EF4-FFF2-40B4-BE49-F238E27FC236}">
                <a16:creationId xmlns:a16="http://schemas.microsoft.com/office/drawing/2014/main" id="{039AFA90-DF9E-4D1F-B866-E9E31A8636EA}"/>
              </a:ext>
            </a:extLst>
          </p:cNvPr>
          <p:cNvSpPr txBox="1">
            <a:spLocks/>
          </p:cNvSpPr>
          <p:nvPr/>
        </p:nvSpPr>
        <p:spPr>
          <a:xfrm>
            <a:off x="6350833" y="2228537"/>
            <a:ext cx="5076669" cy="3392773"/>
          </a:xfrm>
          <a:prstGeom prst="rect">
            <a:avLst/>
          </a:prstGeom>
        </p:spPr>
        <p:txBody>
          <a:bodyPr>
            <a:normAutofit/>
          </a:bodyPr>
          <a:lstStyle>
            <a:lvl1pPr marL="0" indent="0" algn="l" defTabSz="914400" rtl="0" eaLnBrk="1" latinLnBrk="0" hangingPunct="1">
              <a:lnSpc>
                <a:spcPct val="100000"/>
              </a:lnSpc>
              <a:spcBef>
                <a:spcPts val="1000"/>
              </a:spcBef>
              <a:buFont typeface="Arial" panose="020B0604020202020204" pitchFamily="34" charset="0"/>
              <a:buNone/>
              <a:defRPr sz="32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8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4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Arial" panose="020B0604020202020204" pitchFamily="34" charset="0"/>
                <a:ea typeface="+mn-ea"/>
                <a:cs typeface="Arial" panose="020B060402020202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sz="2600" dirty="0"/>
              <a:t>Find problems in the design</a:t>
            </a:r>
          </a:p>
          <a:p>
            <a:pPr marL="457200" indent="-457200">
              <a:buFont typeface="Arial" panose="020B0604020202020204" pitchFamily="34" charset="0"/>
              <a:buChar char="•"/>
            </a:pPr>
            <a:r>
              <a:rPr lang="en-US" sz="2600" dirty="0"/>
              <a:t>Understand the skill level of the Dev team</a:t>
            </a:r>
          </a:p>
          <a:p>
            <a:pPr marL="457200" indent="-457200">
              <a:buFont typeface="Arial" panose="020B0604020202020204" pitchFamily="34" charset="0"/>
              <a:buChar char="•"/>
            </a:pPr>
            <a:r>
              <a:rPr lang="en-US" sz="2600" dirty="0"/>
              <a:t>Determine whether the product is worth buying compared to competitors</a:t>
            </a:r>
          </a:p>
          <a:p>
            <a:pPr marL="457200" indent="-457200">
              <a:buFont typeface="Arial" panose="020B0604020202020204" pitchFamily="34" charset="0"/>
              <a:buChar char="•"/>
            </a:pPr>
            <a:r>
              <a:rPr lang="en-US" sz="2600" dirty="0"/>
              <a:t>Forecast support issues</a:t>
            </a:r>
          </a:p>
        </p:txBody>
      </p:sp>
    </p:spTree>
    <p:extLst>
      <p:ext uri="{BB962C8B-B14F-4D97-AF65-F5344CB8AC3E}">
        <p14:creationId xmlns:p14="http://schemas.microsoft.com/office/powerpoint/2010/main" val="1100089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fade">
                                      <p:cBhvr>
                                        <p:cTn id="12" dur="500"/>
                                        <p:tgtEl>
                                          <p:spTgt spid="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Effect transition="in" filter="fade">
                                      <p:cBhvr>
                                        <p:cTn id="17" dur="500"/>
                                        <p:tgtEl>
                                          <p:spTgt spid="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xEl>
                                              <p:pRg st="3" end="3"/>
                                            </p:txEl>
                                          </p:spTgt>
                                        </p:tgtEl>
                                        <p:attrNameLst>
                                          <p:attrName>style.visibility</p:attrName>
                                        </p:attrNameLst>
                                      </p:cBhvr>
                                      <p:to>
                                        <p:strVal val="visible"/>
                                      </p:to>
                                    </p:set>
                                    <p:animEffect transition="in" filter="fade">
                                      <p:cBhvr>
                                        <p:cTn id="22" dur="500"/>
                                        <p:tgtEl>
                                          <p:spTgt spid="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xEl>
                                              <p:pRg st="0" end="0"/>
                                            </p:txEl>
                                          </p:spTgt>
                                        </p:tgtEl>
                                        <p:attrNameLst>
                                          <p:attrName>style.visibility</p:attrName>
                                        </p:attrNameLst>
                                      </p:cBhvr>
                                      <p:to>
                                        <p:strVal val="visible"/>
                                      </p:to>
                                    </p:set>
                                    <p:animEffect transition="in" filter="fade">
                                      <p:cBhvr>
                                        <p:cTn id="27" dur="500"/>
                                        <p:tgtEl>
                                          <p:spTgt spid="10">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
                                            <p:txEl>
                                              <p:pRg st="1" end="1"/>
                                            </p:txEl>
                                          </p:spTgt>
                                        </p:tgtEl>
                                        <p:attrNameLst>
                                          <p:attrName>style.visibility</p:attrName>
                                        </p:attrNameLst>
                                      </p:cBhvr>
                                      <p:to>
                                        <p:strVal val="visible"/>
                                      </p:to>
                                    </p:set>
                                    <p:animEffect transition="in" filter="fade">
                                      <p:cBhvr>
                                        <p:cTn id="32" dur="500"/>
                                        <p:tgtEl>
                                          <p:spTgt spid="10">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xEl>
                                              <p:pRg st="2" end="2"/>
                                            </p:txEl>
                                          </p:spTgt>
                                        </p:tgtEl>
                                        <p:attrNameLst>
                                          <p:attrName>style.visibility</p:attrName>
                                        </p:attrNameLst>
                                      </p:cBhvr>
                                      <p:to>
                                        <p:strVal val="visible"/>
                                      </p:to>
                                    </p:set>
                                    <p:animEffect transition="in" filter="fade">
                                      <p:cBhvr>
                                        <p:cTn id="37" dur="500"/>
                                        <p:tgtEl>
                                          <p:spTgt spid="10">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0">
                                            <p:txEl>
                                              <p:pRg st="3" end="3"/>
                                            </p:txEl>
                                          </p:spTgt>
                                        </p:tgtEl>
                                        <p:attrNameLst>
                                          <p:attrName>style.visibility</p:attrName>
                                        </p:attrNameLst>
                                      </p:cBhvr>
                                      <p:to>
                                        <p:strVal val="visible"/>
                                      </p:to>
                                    </p:set>
                                    <p:animEffect transition="in" filter="fade">
                                      <p:cBhvr>
                                        <p:cTn id="42" dur="50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0"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9C8549B-27F9-44AF-8B12-8CC03B77AB23}"/>
              </a:ext>
            </a:extLst>
          </p:cNvPr>
          <p:cNvSpPr>
            <a:spLocks noGrp="1"/>
          </p:cNvSpPr>
          <p:nvPr>
            <p:ph type="title"/>
          </p:nvPr>
        </p:nvSpPr>
        <p:spPr/>
        <p:txBody>
          <a:bodyPr>
            <a:normAutofit fontScale="90000"/>
          </a:bodyPr>
          <a:lstStyle/>
          <a:p>
            <a:r>
              <a:rPr lang="en-US" dirty="0"/>
              <a:t>Start with T-SQL Code Smell Tests</a:t>
            </a:r>
          </a:p>
        </p:txBody>
      </p:sp>
      <p:sp>
        <p:nvSpPr>
          <p:cNvPr id="8" name="Text Placeholder 7">
            <a:extLst>
              <a:ext uri="{FF2B5EF4-FFF2-40B4-BE49-F238E27FC236}">
                <a16:creationId xmlns:a16="http://schemas.microsoft.com/office/drawing/2014/main" id="{E70426EB-59E7-419A-B0C8-A115A3D537BF}"/>
              </a:ext>
            </a:extLst>
          </p:cNvPr>
          <p:cNvSpPr>
            <a:spLocks noGrp="1"/>
          </p:cNvSpPr>
          <p:nvPr>
            <p:ph type="body" sz="quarter" idx="13"/>
          </p:nvPr>
        </p:nvSpPr>
        <p:spPr>
          <a:xfrm>
            <a:off x="380999" y="1473200"/>
            <a:ext cx="11361283" cy="585449"/>
          </a:xfrm>
        </p:spPr>
        <p:txBody>
          <a:bodyPr/>
          <a:lstStyle/>
          <a:p>
            <a:r>
              <a:rPr lang="en-US" dirty="0"/>
              <a:t>Code Smell Test</a:t>
            </a:r>
          </a:p>
          <a:p>
            <a:endParaRPr lang="en-US" dirty="0"/>
          </a:p>
        </p:txBody>
      </p:sp>
      <p:sp>
        <p:nvSpPr>
          <p:cNvPr id="9" name="Text Placeholder 8">
            <a:extLst>
              <a:ext uri="{FF2B5EF4-FFF2-40B4-BE49-F238E27FC236}">
                <a16:creationId xmlns:a16="http://schemas.microsoft.com/office/drawing/2014/main" id="{31973411-122E-41FE-94D8-92D483DD8C91}"/>
              </a:ext>
            </a:extLst>
          </p:cNvPr>
          <p:cNvSpPr>
            <a:spLocks noGrp="1"/>
          </p:cNvSpPr>
          <p:nvPr>
            <p:ph type="body" sz="quarter" idx="22"/>
          </p:nvPr>
        </p:nvSpPr>
        <p:spPr/>
        <p:txBody>
          <a:bodyPr>
            <a:normAutofit fontScale="85000" lnSpcReduction="20000"/>
          </a:bodyPr>
          <a:lstStyle/>
          <a:p>
            <a:endParaRPr lang="en-US"/>
          </a:p>
        </p:txBody>
      </p:sp>
      <p:sp>
        <p:nvSpPr>
          <p:cNvPr id="6" name="Footer Placeholder 5">
            <a:extLst>
              <a:ext uri="{FF2B5EF4-FFF2-40B4-BE49-F238E27FC236}">
                <a16:creationId xmlns:a16="http://schemas.microsoft.com/office/drawing/2014/main" id="{682E2603-1707-4DE3-9C5D-619ED731885F}"/>
              </a:ext>
            </a:extLst>
          </p:cNvPr>
          <p:cNvSpPr>
            <a:spLocks noGrp="1"/>
          </p:cNvSpPr>
          <p:nvPr>
            <p:ph type="ftr" sz="quarter" idx="23"/>
          </p:nvPr>
        </p:nvSpPr>
        <p:spPr/>
        <p:txBody>
          <a:bodyPr/>
          <a:lstStyle/>
          <a:p>
            <a:r>
              <a:rPr lang="en-US">
                <a:solidFill>
                  <a:schemeClr val="bg2"/>
                </a:solidFill>
              </a:rPr>
              <a:t>© 2021 SolarWinds Worldwide, LLC. All rights reserved.</a:t>
            </a:r>
            <a:endParaRPr lang="en-US" dirty="0">
              <a:solidFill>
                <a:schemeClr val="bg2"/>
              </a:solidFill>
            </a:endParaRPr>
          </a:p>
        </p:txBody>
      </p:sp>
      <p:sp>
        <p:nvSpPr>
          <p:cNvPr id="10" name="Text Placeholder 2">
            <a:extLst>
              <a:ext uri="{FF2B5EF4-FFF2-40B4-BE49-F238E27FC236}">
                <a16:creationId xmlns:a16="http://schemas.microsoft.com/office/drawing/2014/main" id="{9672DA66-EEDB-4F6C-BD28-4DAE68F843D4}"/>
              </a:ext>
            </a:extLst>
          </p:cNvPr>
          <p:cNvSpPr txBox="1">
            <a:spLocks/>
          </p:cNvSpPr>
          <p:nvPr/>
        </p:nvSpPr>
        <p:spPr>
          <a:xfrm>
            <a:off x="764498" y="2228538"/>
            <a:ext cx="11082728" cy="4360132"/>
          </a:xfrm>
          <a:prstGeom prst="rect">
            <a:avLst/>
          </a:prstGeom>
        </p:spPr>
        <p:txBody>
          <a:bodyPr>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32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8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4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Arial" panose="020B0604020202020204" pitchFamily="34" charset="0"/>
                <a:ea typeface="+mn-ea"/>
                <a:cs typeface="Arial" panose="020B060402020202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sz="2800" u="sng" dirty="0"/>
              <a:t>Definition</a:t>
            </a:r>
            <a:r>
              <a:rPr lang="en-US" sz="2800" dirty="0"/>
              <a:t>: In computer </a:t>
            </a:r>
            <a:r>
              <a:rPr lang="en-US" sz="2800" dirty="0">
                <a:solidFill>
                  <a:srgbClr val="444343"/>
                </a:solidFill>
              </a:rPr>
              <a:t>programming</a:t>
            </a:r>
            <a:r>
              <a:rPr lang="en-US" sz="2800" dirty="0"/>
              <a:t>, a code smell is any characteristic in the source code of a program that possibly indicates a deeper problem. </a:t>
            </a:r>
          </a:p>
          <a:p>
            <a:pPr marL="457200" indent="-457200">
              <a:buFont typeface="Arial" panose="020B0604020202020204" pitchFamily="34" charset="0"/>
              <a:buChar char="•"/>
            </a:pPr>
            <a:r>
              <a:rPr lang="en-US" sz="2800" u="sng" dirty="0"/>
              <a:t>Opinions</a:t>
            </a:r>
            <a:r>
              <a:rPr lang="en-US" sz="2800" dirty="0"/>
              <a:t>: Determining what is and is not a code smell is subjective and varies by language, developer, and development methodology.</a:t>
            </a:r>
          </a:p>
          <a:p>
            <a:pPr marL="457200" indent="-457200">
              <a:buFont typeface="Arial" panose="020B0604020202020204" pitchFamily="34" charset="0"/>
              <a:buChar char="•"/>
            </a:pPr>
            <a:r>
              <a:rPr lang="en-US" sz="2800" u="sng" dirty="0"/>
              <a:t>Attitudes</a:t>
            </a:r>
            <a:r>
              <a:rPr lang="en-US" sz="2800" dirty="0"/>
              <a:t>: Teamwork makes the dream work</a:t>
            </a:r>
          </a:p>
          <a:p>
            <a:pPr marL="1143000" lvl="1" indent="-457200"/>
            <a:r>
              <a:rPr lang="en-US" sz="2400" dirty="0"/>
              <a:t>Attitude matters a lot with team reviews. Stay friendly</a:t>
            </a:r>
          </a:p>
          <a:p>
            <a:pPr marL="1143000" lvl="1" indent="-457200"/>
            <a:r>
              <a:rPr lang="en-US" sz="2400" dirty="0"/>
              <a:t>Be a coach, not an adversary</a:t>
            </a:r>
          </a:p>
          <a:p>
            <a:pPr marL="1143000" lvl="1" indent="-457200"/>
            <a:r>
              <a:rPr lang="en-US" sz="2400" dirty="0"/>
              <a:t>A small, easy fix now saves enormous work after release</a:t>
            </a:r>
          </a:p>
        </p:txBody>
      </p:sp>
    </p:spTree>
    <p:extLst>
      <p:ext uri="{BB962C8B-B14F-4D97-AF65-F5344CB8AC3E}">
        <p14:creationId xmlns:p14="http://schemas.microsoft.com/office/powerpoint/2010/main" val="179758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500"/>
                                        <p:tgtEl>
                                          <p:spTgt spid="1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1" end="1"/>
                                            </p:txEl>
                                          </p:spTgt>
                                        </p:tgtEl>
                                        <p:attrNameLst>
                                          <p:attrName>style.visibility</p:attrName>
                                        </p:attrNameLst>
                                      </p:cBhvr>
                                      <p:to>
                                        <p:strVal val="visible"/>
                                      </p:to>
                                    </p:set>
                                    <p:animEffect transition="in" filter="fade">
                                      <p:cBhvr>
                                        <p:cTn id="17" dur="500"/>
                                        <p:tgtEl>
                                          <p:spTgt spid="10">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xEl>
                                              <p:pRg st="2" end="2"/>
                                            </p:txEl>
                                          </p:spTgt>
                                        </p:tgtEl>
                                        <p:attrNameLst>
                                          <p:attrName>style.visibility</p:attrName>
                                        </p:attrNameLst>
                                      </p:cBhvr>
                                      <p:to>
                                        <p:strVal val="visible"/>
                                      </p:to>
                                    </p:set>
                                    <p:animEffect transition="in" filter="fade">
                                      <p:cBhvr>
                                        <p:cTn id="22" dur="500"/>
                                        <p:tgtEl>
                                          <p:spTgt spid="10">
                                            <p:txEl>
                                              <p:pRg st="2" end="2"/>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xEl>
                                              <p:pRg st="3" end="3"/>
                                            </p:txEl>
                                          </p:spTgt>
                                        </p:tgtEl>
                                        <p:attrNameLst>
                                          <p:attrName>style.visibility</p:attrName>
                                        </p:attrNameLst>
                                      </p:cBhvr>
                                      <p:to>
                                        <p:strVal val="visible"/>
                                      </p:to>
                                    </p:set>
                                    <p:animEffect transition="in" filter="fade">
                                      <p:cBhvr>
                                        <p:cTn id="25" dur="500"/>
                                        <p:tgtEl>
                                          <p:spTgt spid="10">
                                            <p:txEl>
                                              <p:pRg st="3" end="3"/>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xEl>
                                              <p:pRg st="4" end="4"/>
                                            </p:txEl>
                                          </p:spTgt>
                                        </p:tgtEl>
                                        <p:attrNameLst>
                                          <p:attrName>style.visibility</p:attrName>
                                        </p:attrNameLst>
                                      </p:cBhvr>
                                      <p:to>
                                        <p:strVal val="visible"/>
                                      </p:to>
                                    </p:set>
                                    <p:animEffect transition="in" filter="fade">
                                      <p:cBhvr>
                                        <p:cTn id="28" dur="500"/>
                                        <p:tgtEl>
                                          <p:spTgt spid="10">
                                            <p:txEl>
                                              <p:pRg st="4" end="4"/>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0">
                                            <p:txEl>
                                              <p:pRg st="5" end="5"/>
                                            </p:txEl>
                                          </p:spTgt>
                                        </p:tgtEl>
                                        <p:attrNameLst>
                                          <p:attrName>style.visibility</p:attrName>
                                        </p:attrNameLst>
                                      </p:cBhvr>
                                      <p:to>
                                        <p:strVal val="visible"/>
                                      </p:to>
                                    </p:set>
                                    <p:animEffect transition="in" filter="fade">
                                      <p:cBhvr>
                                        <p:cTn id="31" dur="500"/>
                                        <p:tgtEl>
                                          <p:spTgt spid="1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10"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9C8549B-27F9-44AF-8B12-8CC03B77AB23}"/>
              </a:ext>
            </a:extLst>
          </p:cNvPr>
          <p:cNvSpPr>
            <a:spLocks noGrp="1"/>
          </p:cNvSpPr>
          <p:nvPr>
            <p:ph type="title"/>
          </p:nvPr>
        </p:nvSpPr>
        <p:spPr/>
        <p:txBody>
          <a:bodyPr>
            <a:normAutofit fontScale="90000"/>
          </a:bodyPr>
          <a:lstStyle/>
          <a:p>
            <a:r>
              <a:rPr lang="en-US" dirty="0"/>
              <a:t>Pre-code: Database Design Code Smell Tests</a:t>
            </a:r>
          </a:p>
        </p:txBody>
      </p:sp>
      <p:sp>
        <p:nvSpPr>
          <p:cNvPr id="8" name="Text Placeholder 7">
            <a:extLst>
              <a:ext uri="{FF2B5EF4-FFF2-40B4-BE49-F238E27FC236}">
                <a16:creationId xmlns:a16="http://schemas.microsoft.com/office/drawing/2014/main" id="{E70426EB-59E7-419A-B0C8-A115A3D537BF}"/>
              </a:ext>
            </a:extLst>
          </p:cNvPr>
          <p:cNvSpPr>
            <a:spLocks noGrp="1"/>
          </p:cNvSpPr>
          <p:nvPr>
            <p:ph type="body" sz="quarter" idx="13"/>
          </p:nvPr>
        </p:nvSpPr>
        <p:spPr>
          <a:xfrm>
            <a:off x="380999" y="1473200"/>
            <a:ext cx="11361283" cy="585449"/>
          </a:xfrm>
        </p:spPr>
        <p:txBody>
          <a:bodyPr/>
          <a:lstStyle/>
          <a:p>
            <a:r>
              <a:rPr lang="en-US" dirty="0"/>
              <a:t>Properly defined tables need:</a:t>
            </a:r>
          </a:p>
          <a:p>
            <a:endParaRPr lang="en-US" dirty="0"/>
          </a:p>
        </p:txBody>
      </p:sp>
      <p:sp>
        <p:nvSpPr>
          <p:cNvPr id="9" name="Text Placeholder 8">
            <a:extLst>
              <a:ext uri="{FF2B5EF4-FFF2-40B4-BE49-F238E27FC236}">
                <a16:creationId xmlns:a16="http://schemas.microsoft.com/office/drawing/2014/main" id="{31973411-122E-41FE-94D8-92D483DD8C91}"/>
              </a:ext>
            </a:extLst>
          </p:cNvPr>
          <p:cNvSpPr>
            <a:spLocks noGrp="1"/>
          </p:cNvSpPr>
          <p:nvPr>
            <p:ph type="body" sz="quarter" idx="22"/>
          </p:nvPr>
        </p:nvSpPr>
        <p:spPr>
          <a:xfrm>
            <a:off x="283935" y="776460"/>
            <a:ext cx="11369343" cy="362792"/>
          </a:xfrm>
        </p:spPr>
        <p:txBody>
          <a:bodyPr>
            <a:noAutofit/>
          </a:bodyPr>
          <a:lstStyle/>
          <a:p>
            <a:r>
              <a:rPr lang="en-US" dirty="0"/>
              <a:t>Indexes, Keys, and Column Data Types on a Table</a:t>
            </a:r>
          </a:p>
          <a:p>
            <a:endParaRPr lang="en-US" dirty="0"/>
          </a:p>
        </p:txBody>
      </p:sp>
      <p:sp>
        <p:nvSpPr>
          <p:cNvPr id="6" name="Footer Placeholder 5">
            <a:extLst>
              <a:ext uri="{FF2B5EF4-FFF2-40B4-BE49-F238E27FC236}">
                <a16:creationId xmlns:a16="http://schemas.microsoft.com/office/drawing/2014/main" id="{682E2603-1707-4DE3-9C5D-619ED731885F}"/>
              </a:ext>
            </a:extLst>
          </p:cNvPr>
          <p:cNvSpPr>
            <a:spLocks noGrp="1"/>
          </p:cNvSpPr>
          <p:nvPr>
            <p:ph type="ftr" sz="quarter" idx="23"/>
          </p:nvPr>
        </p:nvSpPr>
        <p:spPr/>
        <p:txBody>
          <a:bodyPr/>
          <a:lstStyle/>
          <a:p>
            <a:r>
              <a:rPr lang="en-US">
                <a:solidFill>
                  <a:schemeClr val="bg2"/>
                </a:solidFill>
              </a:rPr>
              <a:t>© 2021 SolarWinds Worldwide, LLC. All rights reserved.</a:t>
            </a:r>
            <a:endParaRPr lang="en-US" dirty="0">
              <a:solidFill>
                <a:schemeClr val="bg2"/>
              </a:solidFill>
            </a:endParaRPr>
          </a:p>
        </p:txBody>
      </p:sp>
      <p:sp>
        <p:nvSpPr>
          <p:cNvPr id="10" name="Text Placeholder 2">
            <a:extLst>
              <a:ext uri="{FF2B5EF4-FFF2-40B4-BE49-F238E27FC236}">
                <a16:creationId xmlns:a16="http://schemas.microsoft.com/office/drawing/2014/main" id="{9672DA66-EEDB-4F6C-BD28-4DAE68F843D4}"/>
              </a:ext>
            </a:extLst>
          </p:cNvPr>
          <p:cNvSpPr txBox="1">
            <a:spLocks/>
          </p:cNvSpPr>
          <p:nvPr/>
        </p:nvSpPr>
        <p:spPr>
          <a:xfrm>
            <a:off x="764498" y="2228538"/>
            <a:ext cx="11082728" cy="4052341"/>
          </a:xfrm>
          <a:prstGeom prst="rect">
            <a:avLst/>
          </a:prstGeom>
        </p:spPr>
        <p:txBody>
          <a:bodyPr>
            <a:normAutofit fontScale="55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32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8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40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000" b="0" kern="1200">
                <a:solidFill>
                  <a:schemeClr val="accent6"/>
                </a:solidFill>
                <a:latin typeface="Arial" panose="020B0604020202020204" pitchFamily="34" charset="0"/>
                <a:ea typeface="Roboto Light"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Arial" panose="020B0604020202020204" pitchFamily="34" charset="0"/>
                <a:ea typeface="+mn-ea"/>
                <a:cs typeface="Arial" panose="020B060402020202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sz="3300" dirty="0"/>
              <a:t>Primary key, foreign keys, and clustered index data types</a:t>
            </a:r>
          </a:p>
          <a:p>
            <a:pPr marL="457200" indent="-457200">
              <a:buFont typeface="Arial" panose="020B0604020202020204" pitchFamily="34" charset="0"/>
              <a:buChar char="•"/>
            </a:pPr>
            <a:r>
              <a:rPr lang="en-US" sz="3300" dirty="0"/>
              <a:t>Non-clustered indexes on columns used as search arguments in:</a:t>
            </a:r>
          </a:p>
          <a:p>
            <a:pPr marL="1143000" lvl="1" indent="-457200"/>
            <a:r>
              <a:rPr lang="en-US" sz="2900" dirty="0"/>
              <a:t>WHERE clauses, JOIN clauses, Foreign key declarations</a:t>
            </a:r>
          </a:p>
          <a:p>
            <a:pPr marL="457200" indent="-457200">
              <a:buFont typeface="Arial" panose="020B0604020202020204" pitchFamily="34" charset="0"/>
              <a:buChar char="•"/>
            </a:pPr>
            <a:r>
              <a:rPr lang="en-US" sz="3600" dirty="0"/>
              <a:t>No:</a:t>
            </a:r>
          </a:p>
          <a:p>
            <a:pPr marL="1143000" lvl="1" indent="-457200"/>
            <a:r>
              <a:rPr lang="en-US" sz="3300" dirty="0"/>
              <a:t>Duplicate indexes </a:t>
            </a:r>
          </a:p>
          <a:p>
            <a:pPr marL="1143000" lvl="1" indent="-457200"/>
            <a:r>
              <a:rPr lang="en-US" sz="3300" dirty="0"/>
              <a:t>Oversized columns</a:t>
            </a:r>
          </a:p>
          <a:p>
            <a:pPr marL="1143000" lvl="1" indent="-457200"/>
            <a:r>
              <a:rPr lang="en-US" sz="3300" dirty="0"/>
              <a:t>Old IMAGE, TEXT, or </a:t>
            </a:r>
            <a:r>
              <a:rPr lang="en-US" sz="3300" dirty="0" err="1"/>
              <a:t>SQL_Variant</a:t>
            </a:r>
            <a:r>
              <a:rPr lang="en-US" sz="3300" dirty="0"/>
              <a:t> data types </a:t>
            </a:r>
          </a:p>
          <a:p>
            <a:pPr marL="1143000" lvl="1" indent="-457200"/>
            <a:r>
              <a:rPr lang="en-US" sz="3300" dirty="0"/>
              <a:t>Overloaded columns, like VARCHAR(MAX), then parsing/shredding to get data from that column</a:t>
            </a:r>
          </a:p>
          <a:p>
            <a:pPr marL="457200" indent="-457200">
              <a:buFont typeface="Arial" panose="020B0604020202020204" pitchFamily="34" charset="0"/>
              <a:buChar char="•"/>
            </a:pPr>
            <a:r>
              <a:rPr lang="en-US" sz="3600" dirty="0"/>
              <a:t>Columns of the same name also have the same data type throughout the database</a:t>
            </a:r>
          </a:p>
          <a:p>
            <a:pPr marL="457200" indent="-457200">
              <a:buFont typeface="Arial" panose="020B0604020202020204" pitchFamily="34" charset="0"/>
              <a:buChar char="•"/>
            </a:pPr>
            <a:endParaRPr lang="en-US" sz="3000" dirty="0"/>
          </a:p>
          <a:p>
            <a:pPr algn="ctr"/>
            <a:r>
              <a:rPr lang="en-US" sz="4500" dirty="0"/>
              <a:t>Watch our previous webinar </a:t>
            </a:r>
            <a:r>
              <a:rPr lang="en-US" sz="4500" i="1" dirty="0"/>
              <a:t>How to Conduct a Database Design Review</a:t>
            </a:r>
            <a:r>
              <a:rPr lang="en-US" sz="4500" dirty="0"/>
              <a:t> for tips and T-SQL scripts online at </a:t>
            </a:r>
            <a:r>
              <a:rPr lang="en-US" sz="4500" dirty="0">
                <a:hlinkClick r:id="rId2"/>
              </a:rPr>
              <a:t>https://sentryone.com/webinars</a:t>
            </a:r>
            <a:endParaRPr lang="en-US" sz="2800" dirty="0"/>
          </a:p>
        </p:txBody>
      </p:sp>
    </p:spTree>
    <p:extLst>
      <p:ext uri="{BB962C8B-B14F-4D97-AF65-F5344CB8AC3E}">
        <p14:creationId xmlns:p14="http://schemas.microsoft.com/office/powerpoint/2010/main" val="3290160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500"/>
                                        <p:tgtEl>
                                          <p:spTgt spid="1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1" end="1"/>
                                            </p:txEl>
                                          </p:spTgt>
                                        </p:tgtEl>
                                        <p:attrNameLst>
                                          <p:attrName>style.visibility</p:attrName>
                                        </p:attrNameLst>
                                      </p:cBhvr>
                                      <p:to>
                                        <p:strVal val="visible"/>
                                      </p:to>
                                    </p:set>
                                    <p:animEffect transition="in" filter="fade">
                                      <p:cBhvr>
                                        <p:cTn id="17" dur="500"/>
                                        <p:tgtEl>
                                          <p:spTgt spid="10">
                                            <p:txEl>
                                              <p:pRg st="1" end="1"/>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xEl>
                                              <p:pRg st="2" end="2"/>
                                            </p:txEl>
                                          </p:spTgt>
                                        </p:tgtEl>
                                        <p:attrNameLst>
                                          <p:attrName>style.visibility</p:attrName>
                                        </p:attrNameLst>
                                      </p:cBhvr>
                                      <p:to>
                                        <p:strVal val="visible"/>
                                      </p:to>
                                    </p:set>
                                    <p:animEffect transition="in" filter="fade">
                                      <p:cBhvr>
                                        <p:cTn id="20" dur="500"/>
                                        <p:tgtEl>
                                          <p:spTgt spid="10">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xEl>
                                              <p:pRg st="3" end="3"/>
                                            </p:txEl>
                                          </p:spTgt>
                                        </p:tgtEl>
                                        <p:attrNameLst>
                                          <p:attrName>style.visibility</p:attrName>
                                        </p:attrNameLst>
                                      </p:cBhvr>
                                      <p:to>
                                        <p:strVal val="visible"/>
                                      </p:to>
                                    </p:set>
                                    <p:animEffect transition="in" filter="fade">
                                      <p:cBhvr>
                                        <p:cTn id="25" dur="500"/>
                                        <p:tgtEl>
                                          <p:spTgt spid="10">
                                            <p:txEl>
                                              <p:pRg st="3" end="3"/>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xEl>
                                              <p:pRg st="4" end="4"/>
                                            </p:txEl>
                                          </p:spTgt>
                                        </p:tgtEl>
                                        <p:attrNameLst>
                                          <p:attrName>style.visibility</p:attrName>
                                        </p:attrNameLst>
                                      </p:cBhvr>
                                      <p:to>
                                        <p:strVal val="visible"/>
                                      </p:to>
                                    </p:set>
                                    <p:animEffect transition="in" filter="fade">
                                      <p:cBhvr>
                                        <p:cTn id="28" dur="500"/>
                                        <p:tgtEl>
                                          <p:spTgt spid="10">
                                            <p:txEl>
                                              <p:pRg st="4" end="4"/>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0">
                                            <p:txEl>
                                              <p:pRg st="5" end="5"/>
                                            </p:txEl>
                                          </p:spTgt>
                                        </p:tgtEl>
                                        <p:attrNameLst>
                                          <p:attrName>style.visibility</p:attrName>
                                        </p:attrNameLst>
                                      </p:cBhvr>
                                      <p:to>
                                        <p:strVal val="visible"/>
                                      </p:to>
                                    </p:set>
                                    <p:animEffect transition="in" filter="fade">
                                      <p:cBhvr>
                                        <p:cTn id="31" dur="500"/>
                                        <p:tgtEl>
                                          <p:spTgt spid="10">
                                            <p:txEl>
                                              <p:pRg st="5" end="5"/>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
                                            <p:txEl>
                                              <p:pRg st="6" end="6"/>
                                            </p:txEl>
                                          </p:spTgt>
                                        </p:tgtEl>
                                        <p:attrNameLst>
                                          <p:attrName>style.visibility</p:attrName>
                                        </p:attrNameLst>
                                      </p:cBhvr>
                                      <p:to>
                                        <p:strVal val="visible"/>
                                      </p:to>
                                    </p:set>
                                    <p:animEffect transition="in" filter="fade">
                                      <p:cBhvr>
                                        <p:cTn id="34" dur="500"/>
                                        <p:tgtEl>
                                          <p:spTgt spid="10">
                                            <p:txEl>
                                              <p:pRg st="6" end="6"/>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0">
                                            <p:txEl>
                                              <p:pRg st="7" end="7"/>
                                            </p:txEl>
                                          </p:spTgt>
                                        </p:tgtEl>
                                        <p:attrNameLst>
                                          <p:attrName>style.visibility</p:attrName>
                                        </p:attrNameLst>
                                      </p:cBhvr>
                                      <p:to>
                                        <p:strVal val="visible"/>
                                      </p:to>
                                    </p:set>
                                    <p:animEffect transition="in" filter="fade">
                                      <p:cBhvr>
                                        <p:cTn id="37" dur="500"/>
                                        <p:tgtEl>
                                          <p:spTgt spid="1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0">
                                            <p:txEl>
                                              <p:pRg st="8" end="8"/>
                                            </p:txEl>
                                          </p:spTgt>
                                        </p:tgtEl>
                                        <p:attrNameLst>
                                          <p:attrName>style.visibility</p:attrName>
                                        </p:attrNameLst>
                                      </p:cBhvr>
                                      <p:to>
                                        <p:strVal val="visible"/>
                                      </p:to>
                                    </p:set>
                                    <p:animEffect transition="in" filter="fade">
                                      <p:cBhvr>
                                        <p:cTn id="42" dur="500"/>
                                        <p:tgtEl>
                                          <p:spTgt spid="10">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0">
                                            <p:txEl>
                                              <p:pRg st="10" end="10"/>
                                            </p:txEl>
                                          </p:spTgt>
                                        </p:tgtEl>
                                        <p:attrNameLst>
                                          <p:attrName>style.visibility</p:attrName>
                                        </p:attrNameLst>
                                      </p:cBhvr>
                                      <p:to>
                                        <p:strVal val="visible"/>
                                      </p:to>
                                    </p:set>
                                    <p:animEffect transition="in" filter="fade">
                                      <p:cBhvr>
                                        <p:cTn id="47" dur="500"/>
                                        <p:tgtEl>
                                          <p:spTgt spid="10">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10"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5C766-378A-4083-9025-CDDE76D571CB}"/>
              </a:ext>
            </a:extLst>
          </p:cNvPr>
          <p:cNvSpPr>
            <a:spLocks noGrp="1"/>
          </p:cNvSpPr>
          <p:nvPr>
            <p:ph type="title"/>
          </p:nvPr>
        </p:nvSpPr>
        <p:spPr/>
        <p:txBody>
          <a:bodyPr>
            <a:normAutofit fontScale="90000"/>
          </a:bodyPr>
          <a:lstStyle/>
          <a:p>
            <a:r>
              <a:rPr lang="en-US" dirty="0"/>
              <a:t>Step 2: Transact-SQL Code Smell Tests</a:t>
            </a:r>
          </a:p>
        </p:txBody>
      </p:sp>
      <p:sp>
        <p:nvSpPr>
          <p:cNvPr id="3" name="Text Placeholder 2">
            <a:extLst>
              <a:ext uri="{FF2B5EF4-FFF2-40B4-BE49-F238E27FC236}">
                <a16:creationId xmlns:a16="http://schemas.microsoft.com/office/drawing/2014/main" id="{AFA1A99A-985D-48C6-871E-F8CCBCC9C262}"/>
              </a:ext>
            </a:extLst>
          </p:cNvPr>
          <p:cNvSpPr>
            <a:spLocks noGrp="1"/>
          </p:cNvSpPr>
          <p:nvPr>
            <p:ph type="body" sz="quarter" idx="13"/>
          </p:nvPr>
        </p:nvSpPr>
        <p:spPr/>
        <p:txBody>
          <a:bodyPr>
            <a:normAutofit fontScale="62500" lnSpcReduction="20000"/>
          </a:bodyPr>
          <a:lstStyle/>
          <a:p>
            <a:r>
              <a:rPr lang="en-US" dirty="0">
                <a:solidFill>
                  <a:srgbClr val="444343"/>
                </a:solidFill>
              </a:rPr>
              <a:t>First category – Code in Flight</a:t>
            </a:r>
          </a:p>
          <a:p>
            <a:pPr marL="457200" indent="-457200">
              <a:buFont typeface="Arial" panose="020B0604020202020204" pitchFamily="34" charset="0"/>
              <a:buChar char="•"/>
            </a:pPr>
            <a:r>
              <a:rPr lang="en-US" sz="2800" dirty="0">
                <a:solidFill>
                  <a:srgbClr val="444343"/>
                </a:solidFill>
              </a:rPr>
              <a:t>Look for problems in PerfMon Counters, DMVs, Xevents, and the Plan Cache</a:t>
            </a:r>
          </a:p>
          <a:p>
            <a:pPr marL="457200" indent="-457200">
              <a:buFont typeface="Arial" panose="020B0604020202020204" pitchFamily="34" charset="0"/>
              <a:buChar char="•"/>
            </a:pPr>
            <a:r>
              <a:rPr lang="en-US" sz="2800" dirty="0">
                <a:solidFill>
                  <a:srgbClr val="444343"/>
                </a:solidFill>
              </a:rPr>
              <a:t>Prefer Xevents? Then check out </a:t>
            </a:r>
            <a:r>
              <a:rPr lang="en-US" sz="2800" dirty="0">
                <a:hlinkClick r:id="rId3"/>
              </a:rPr>
              <a:t>https://sqlperformance.com/2015/10/extended-events/capture-plan-warnings</a:t>
            </a:r>
            <a:r>
              <a:rPr lang="en-US" sz="2800" dirty="0"/>
              <a:t>. </a:t>
            </a:r>
          </a:p>
          <a:p>
            <a:endParaRPr lang="en-US" dirty="0"/>
          </a:p>
          <a:p>
            <a:r>
              <a:rPr lang="en-US" dirty="0">
                <a:solidFill>
                  <a:srgbClr val="444343"/>
                </a:solidFill>
              </a:rPr>
              <a:t>Second category – Code at Rest</a:t>
            </a:r>
          </a:p>
          <a:p>
            <a:pPr marL="457200" indent="-457200">
              <a:buFont typeface="Arial" panose="020B0604020202020204" pitchFamily="34" charset="0"/>
              <a:buChar char="•"/>
            </a:pPr>
            <a:r>
              <a:rPr lang="en-US" sz="2800" dirty="0">
                <a:solidFill>
                  <a:srgbClr val="444343"/>
                </a:solidFill>
              </a:rPr>
              <a:t>Look for problems in </a:t>
            </a:r>
            <a:r>
              <a:rPr lang="en-US" sz="2800" dirty="0" err="1">
                <a:solidFill>
                  <a:srgbClr val="444343"/>
                </a:solidFill>
              </a:rPr>
              <a:t>sys.modules</a:t>
            </a:r>
            <a:endParaRPr lang="en-US" sz="2800" dirty="0">
              <a:solidFill>
                <a:srgbClr val="444343"/>
              </a:solidFill>
            </a:endParaRPr>
          </a:p>
          <a:p>
            <a:pPr marL="457200" indent="-457200">
              <a:buFont typeface="Arial" panose="020B0604020202020204" pitchFamily="34" charset="0"/>
              <a:buChar char="•"/>
            </a:pPr>
            <a:r>
              <a:rPr lang="en-US" sz="2800" dirty="0">
                <a:solidFill>
                  <a:srgbClr val="444343"/>
                </a:solidFill>
              </a:rPr>
              <a:t>Also, examine your code repository and CI/CD integration</a:t>
            </a:r>
          </a:p>
          <a:p>
            <a:pPr marL="457200" indent="-457200">
              <a:buFont typeface="Arial" panose="020B0604020202020204" pitchFamily="34" charset="0"/>
              <a:buChar char="•"/>
            </a:pPr>
            <a:endParaRPr lang="en-US" sz="2800" dirty="0">
              <a:solidFill>
                <a:srgbClr val="444343"/>
              </a:solidFill>
            </a:endParaRPr>
          </a:p>
          <a:p>
            <a:r>
              <a:rPr lang="en-US" dirty="0">
                <a:solidFill>
                  <a:srgbClr val="444343"/>
                </a:solidFill>
              </a:rPr>
              <a:t>Alternative – Query Store analysis: </a:t>
            </a:r>
          </a:p>
          <a:p>
            <a:pPr marL="457200" indent="-457200">
              <a:buFont typeface="Arial" panose="020B0604020202020204" pitchFamily="34" charset="0"/>
              <a:buChar char="•"/>
            </a:pPr>
            <a:r>
              <a:rPr lang="en-US" sz="2800" dirty="0">
                <a:solidFill>
                  <a:srgbClr val="444343"/>
                </a:solidFill>
              </a:rPr>
              <a:t>Learn more in our on-demand webinar, </a:t>
            </a:r>
            <a:r>
              <a:rPr lang="en-US" sz="2800" dirty="0">
                <a:hlinkClick r:id="rId4"/>
              </a:rPr>
              <a:t>https://info.sentryone.com/webinar-introduction-to-query-store</a:t>
            </a:r>
            <a:r>
              <a:rPr lang="en-US" sz="2800" dirty="0"/>
              <a:t>. </a:t>
            </a:r>
          </a:p>
          <a:p>
            <a:pPr marL="457200" indent="-457200">
              <a:buFont typeface="Arial" panose="020B0604020202020204" pitchFamily="34" charset="0"/>
              <a:buChar char="•"/>
            </a:pPr>
            <a:r>
              <a:rPr lang="en-US" sz="2800" dirty="0">
                <a:solidFill>
                  <a:srgbClr val="444343"/>
                </a:solidFill>
              </a:rPr>
              <a:t>For quick analysis of query store, </a:t>
            </a:r>
            <a:r>
              <a:rPr lang="en-US" sz="2800" dirty="0"/>
              <a:t> </a:t>
            </a:r>
            <a:r>
              <a:rPr lang="en-US" sz="2800" dirty="0">
                <a:hlinkClick r:id="rId5"/>
              </a:rPr>
              <a:t>https://github.com/erikdarlingdata/DarlingData/tree/dev/sp_QuickieStore</a:t>
            </a:r>
            <a:r>
              <a:rPr lang="en-US" sz="2800" dirty="0"/>
              <a:t>.  </a:t>
            </a:r>
          </a:p>
          <a:p>
            <a:pPr marL="457200" indent="-457200">
              <a:buFont typeface="Arial" panose="020B0604020202020204" pitchFamily="34" charset="0"/>
              <a:buChar char="•"/>
            </a:pPr>
            <a:endParaRPr lang="en-US" sz="2800" dirty="0"/>
          </a:p>
        </p:txBody>
      </p:sp>
      <p:sp>
        <p:nvSpPr>
          <p:cNvPr id="4" name="Text Placeholder 3">
            <a:extLst>
              <a:ext uri="{FF2B5EF4-FFF2-40B4-BE49-F238E27FC236}">
                <a16:creationId xmlns:a16="http://schemas.microsoft.com/office/drawing/2014/main" id="{F8AE62EC-60EA-4DF8-866A-2E9642EAE938}"/>
              </a:ext>
            </a:extLst>
          </p:cNvPr>
          <p:cNvSpPr>
            <a:spLocks noGrp="1"/>
          </p:cNvSpPr>
          <p:nvPr>
            <p:ph type="body" sz="quarter" idx="22"/>
          </p:nvPr>
        </p:nvSpPr>
        <p:spPr/>
        <p:txBody>
          <a:bodyPr>
            <a:normAutofit fontScale="85000" lnSpcReduction="20000"/>
          </a:bodyPr>
          <a:lstStyle/>
          <a:p>
            <a:endParaRPr lang="en-US"/>
          </a:p>
        </p:txBody>
      </p:sp>
      <p:sp>
        <p:nvSpPr>
          <p:cNvPr id="5" name="Footer Placeholder 4">
            <a:extLst>
              <a:ext uri="{FF2B5EF4-FFF2-40B4-BE49-F238E27FC236}">
                <a16:creationId xmlns:a16="http://schemas.microsoft.com/office/drawing/2014/main" id="{FC863A44-718A-42DF-9564-E3815CE2CA97}"/>
              </a:ext>
            </a:extLst>
          </p:cNvPr>
          <p:cNvSpPr>
            <a:spLocks noGrp="1"/>
          </p:cNvSpPr>
          <p:nvPr>
            <p:ph type="ftr" sz="quarter" idx="23"/>
          </p:nvPr>
        </p:nvSpPr>
        <p:spPr/>
        <p:txBody>
          <a:bodyPr/>
          <a:lstStyle/>
          <a:p>
            <a:r>
              <a:rPr lang="en-US">
                <a:solidFill>
                  <a:schemeClr val="bg2"/>
                </a:solidFill>
              </a:rPr>
              <a:t>© 2021 SolarWinds Worldwide, LLC. All rights reserved.</a:t>
            </a:r>
            <a:endParaRPr lang="en-US" dirty="0">
              <a:solidFill>
                <a:schemeClr val="bg2"/>
              </a:solidFill>
            </a:endParaRPr>
          </a:p>
        </p:txBody>
      </p:sp>
    </p:spTree>
    <p:extLst>
      <p:ext uri="{BB962C8B-B14F-4D97-AF65-F5344CB8AC3E}">
        <p14:creationId xmlns:p14="http://schemas.microsoft.com/office/powerpoint/2010/main" val="1759933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5972AFA0-F4B1-4735-8E17-C299F5803F21}"/>
              </a:ext>
            </a:extLst>
          </p:cNvPr>
          <p:cNvSpPr>
            <a:spLocks noGrp="1"/>
          </p:cNvSpPr>
          <p:nvPr>
            <p:ph type="body" sz="quarter" idx="10"/>
          </p:nvPr>
        </p:nvSpPr>
        <p:spPr>
          <a:xfrm>
            <a:off x="1787934" y="2410618"/>
            <a:ext cx="8587186" cy="2036763"/>
          </a:xfrm>
        </p:spPr>
        <p:txBody>
          <a:bodyPr>
            <a:normAutofit/>
          </a:bodyPr>
          <a:lstStyle/>
          <a:p>
            <a:r>
              <a:rPr lang="en-US" dirty="0"/>
              <a:t>Demo: T-SQL Code Review Toolkit</a:t>
            </a:r>
          </a:p>
        </p:txBody>
      </p:sp>
      <p:sp>
        <p:nvSpPr>
          <p:cNvPr id="5" name="Footer Placeholder 4">
            <a:extLst>
              <a:ext uri="{FF2B5EF4-FFF2-40B4-BE49-F238E27FC236}">
                <a16:creationId xmlns:a16="http://schemas.microsoft.com/office/drawing/2014/main" id="{DCA7BE87-465A-40AC-92A9-CC4882C35B12}"/>
              </a:ext>
            </a:extLst>
          </p:cNvPr>
          <p:cNvSpPr>
            <a:spLocks noGrp="1"/>
          </p:cNvSpPr>
          <p:nvPr>
            <p:ph type="ftr" sz="quarter" idx="11"/>
          </p:nvPr>
        </p:nvSpPr>
        <p:spPr/>
        <p:txBody>
          <a:bodyPr/>
          <a:lstStyle/>
          <a:p>
            <a:r>
              <a:rPr lang="en-US">
                <a:solidFill>
                  <a:schemeClr val="bg2"/>
                </a:solidFill>
              </a:rPr>
              <a:t>© 2021 SolarWinds Worldwide, LLC. All rights reserved.</a:t>
            </a:r>
            <a:endParaRPr lang="en-US" dirty="0">
              <a:solidFill>
                <a:schemeClr val="bg2"/>
              </a:solidFill>
            </a:endParaRPr>
          </a:p>
        </p:txBody>
      </p:sp>
    </p:spTree>
    <p:extLst>
      <p:ext uri="{BB962C8B-B14F-4D97-AF65-F5344CB8AC3E}">
        <p14:creationId xmlns:p14="http://schemas.microsoft.com/office/powerpoint/2010/main" val="531325721"/>
      </p:ext>
    </p:extLst>
  </p:cSld>
  <p:clrMapOvr>
    <a:masterClrMapping/>
  </p:clrMapOvr>
</p:sld>
</file>

<file path=ppt/theme/theme1.xml><?xml version="1.0" encoding="utf-8"?>
<a:theme xmlns:a="http://schemas.openxmlformats.org/drawingml/2006/main" name="SolarWinds Theme">
  <a:themeElements>
    <a:clrScheme name="SolarWinds">
      <a:dk1>
        <a:sysClr val="windowText" lastClr="000000"/>
      </a:dk1>
      <a:lt1>
        <a:sysClr val="window" lastClr="FFFFFF"/>
      </a:lt1>
      <a:dk2>
        <a:srgbClr val="292929"/>
      </a:dk2>
      <a:lt2>
        <a:srgbClr val="CCCCCC"/>
      </a:lt2>
      <a:accent1>
        <a:srgbClr val="F99D1C"/>
      </a:accent1>
      <a:accent2>
        <a:srgbClr val="04C9D7"/>
      </a:accent2>
      <a:accent3>
        <a:srgbClr val="FBE04B"/>
      </a:accent3>
      <a:accent4>
        <a:srgbClr val="B8D757"/>
      </a:accent4>
      <a:accent5>
        <a:srgbClr val="A1A1A1"/>
      </a:accent5>
      <a:accent6>
        <a:srgbClr val="444444"/>
      </a:accent6>
      <a:hlink>
        <a:srgbClr val="04C9D7"/>
      </a:hlink>
      <a:folHlink>
        <a:srgbClr val="F99D1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101_SWI_PowerpointTemplate_External" id="{8DD294F7-7AFC-EB47-9283-09CF022F5FA3}" vid="{53D15976-19AC-0747-8116-F16B20A17E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c4846d1f-3bfb-4187-9402-a38c72d36a6c">
      <UserInfo>
        <DisplayName>Hafner, Dave</DisplayName>
        <AccountId>7</AccountId>
        <AccountType/>
      </UserInfo>
      <UserInfo>
        <DisplayName>Hook, Ashley</DisplayName>
        <AccountId>13</AccountId>
        <AccountType/>
      </UserInfo>
      <UserInfo>
        <DisplayName>Bliss, Jason</DisplayName>
        <AccountId>35</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01922F7FE76D0448DF81FBFBBD02629" ma:contentTypeVersion="7" ma:contentTypeDescription="Create a new document." ma:contentTypeScope="" ma:versionID="f27be5a610125a3047fbeae78def2e9f">
  <xsd:schema xmlns:xsd="http://www.w3.org/2001/XMLSchema" xmlns:xs="http://www.w3.org/2001/XMLSchema" xmlns:p="http://schemas.microsoft.com/office/2006/metadata/properties" xmlns:ns2="c020cce8-412d-4efd-90f5-6c6bedfc3fba" xmlns:ns3="c4846d1f-3bfb-4187-9402-a38c72d36a6c" targetNamespace="http://schemas.microsoft.com/office/2006/metadata/properties" ma:root="true" ma:fieldsID="b6acc120fa66710bd833d0387a0f0477" ns2:_="" ns3:_="">
    <xsd:import namespace="c020cce8-412d-4efd-90f5-6c6bedfc3fba"/>
    <xsd:import namespace="c4846d1f-3bfb-4187-9402-a38c72d36a6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20cce8-412d-4efd-90f5-6c6bedfc3fb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4846d1f-3bfb-4187-9402-a38c72d36a6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77A2B6D-18A0-44DB-9975-7B0C2C05FFEB}">
  <ds:schemaRefs>
    <ds:schemaRef ds:uri="http://schemas.microsoft.com/office/2006/metadata/properties"/>
    <ds:schemaRef ds:uri="http://schemas.microsoft.com/office/infopath/2007/PartnerControls"/>
    <ds:schemaRef ds:uri="c4846d1f-3bfb-4187-9402-a38c72d36a6c"/>
  </ds:schemaRefs>
</ds:datastoreItem>
</file>

<file path=customXml/itemProps2.xml><?xml version="1.0" encoding="utf-8"?>
<ds:datastoreItem xmlns:ds="http://schemas.openxmlformats.org/officeDocument/2006/customXml" ds:itemID="{EB3195BD-C6E2-4BD2-98EE-75DE23E2429D}">
  <ds:schemaRefs>
    <ds:schemaRef ds:uri="http://schemas.microsoft.com/sharepoint/v3/contenttype/forms"/>
  </ds:schemaRefs>
</ds:datastoreItem>
</file>

<file path=customXml/itemProps3.xml><?xml version="1.0" encoding="utf-8"?>
<ds:datastoreItem xmlns:ds="http://schemas.openxmlformats.org/officeDocument/2006/customXml" ds:itemID="{22634B2F-D8E0-4442-8A34-163326ED41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20cce8-412d-4efd-90f5-6c6bedfc3fba"/>
    <ds:schemaRef ds:uri="c4846d1f-3bfb-4187-9402-a38c72d36a6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SolarWinds Theme</Template>
  <TotalTime>17636</TotalTime>
  <Words>1102</Words>
  <Application>Microsoft Office PowerPoint</Application>
  <PresentationFormat>Widescreen</PresentationFormat>
  <Paragraphs>114</Paragraphs>
  <Slides>12</Slides>
  <Notes>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12</vt:i4>
      </vt:variant>
    </vt:vector>
  </HeadingPairs>
  <TitlesOfParts>
    <vt:vector size="18" baseType="lpstr">
      <vt:lpstr>Arial</vt:lpstr>
      <vt:lpstr>Calibri</vt:lpstr>
      <vt:lpstr>Roboto</vt:lpstr>
      <vt:lpstr>Ubuntu</vt:lpstr>
      <vt:lpstr>SolarWinds Theme</vt:lpstr>
      <vt:lpstr>Office Theme</vt:lpstr>
      <vt:lpstr>How to Conduct a T-SQL Code Review</vt:lpstr>
      <vt:lpstr>PowerPoint Presentation</vt:lpstr>
      <vt:lpstr>PowerPoint Presentation</vt:lpstr>
      <vt:lpstr>Agenda</vt:lpstr>
      <vt:lpstr>Why Conduct a Database Design Review?</vt:lpstr>
      <vt:lpstr>Start with T-SQL Code Smell Tests</vt:lpstr>
      <vt:lpstr>Pre-code: Database Design Code Smell Tests</vt:lpstr>
      <vt:lpstr>Step 2: Transact-SQL Code Smell Tests</vt:lpstr>
      <vt:lpstr>PowerPoint Presentation</vt:lpstr>
      <vt:lpstr>Step 3: Code Examination</vt:lpstr>
      <vt:lpstr>Summary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Jenne Barbour</dc:creator>
  <cp:lastModifiedBy>Kline, Kevin</cp:lastModifiedBy>
  <cp:revision>13</cp:revision>
  <cp:lastPrinted>2019-12-05T22:08:10Z</cp:lastPrinted>
  <dcterms:created xsi:type="dcterms:W3CDTF">2020-12-31T23:25:40Z</dcterms:created>
  <dcterms:modified xsi:type="dcterms:W3CDTF">2022-03-29T18:57:25Z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0x010100001922F7FE76D0448DF81FBFBBD02629</vt:lpwstr>
  </property>
  <property fmtid="{D5CDD505-2E9C-101B-9397-08002B2CF9AE}" pid="3" name="Notes">
    <vt:lpwstr>Fill in</vt:lpwstr>
  </property>
</Properties>
</file>

<file path=docProps/thumbnail.jpeg>
</file>